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8958" r:id="rId3"/>
    <p:sldId id="8959" r:id="rId4"/>
    <p:sldId id="8960" r:id="rId5"/>
    <p:sldId id="567" r:id="rId6"/>
    <p:sldId id="499" r:id="rId8"/>
    <p:sldId id="8985" r:id="rId9"/>
    <p:sldId id="8942" r:id="rId10"/>
    <p:sldId id="9032" r:id="rId11"/>
    <p:sldId id="9066" r:id="rId12"/>
    <p:sldId id="9036" r:id="rId13"/>
    <p:sldId id="9067" r:id="rId14"/>
    <p:sldId id="9068" r:id="rId15"/>
    <p:sldId id="9069" r:id="rId16"/>
    <p:sldId id="9070" r:id="rId17"/>
    <p:sldId id="9071" r:id="rId18"/>
    <p:sldId id="9037" r:id="rId19"/>
    <p:sldId id="9041" r:id="rId20"/>
    <p:sldId id="9042" r:id="rId21"/>
    <p:sldId id="9043" r:id="rId22"/>
    <p:sldId id="9072" r:id="rId23"/>
    <p:sldId id="9044" r:id="rId24"/>
    <p:sldId id="9073" r:id="rId25"/>
    <p:sldId id="9074" r:id="rId26"/>
    <p:sldId id="9056" r:id="rId27"/>
    <p:sldId id="9059" r:id="rId28"/>
    <p:sldId id="9075" r:id="rId29"/>
    <p:sldId id="8962" r:id="rId30"/>
    <p:sldId id="8968" r:id="rId31"/>
    <p:sldId id="8987" r:id="rId32"/>
    <p:sldId id="9076" r:id="rId33"/>
    <p:sldId id="500" r:id="rId34"/>
    <p:sldId id="568" r:id="rId35"/>
  </p:sldIdLst>
  <p:sldSz cx="12192000" cy="6858000"/>
  <p:notesSz cx="6858000" cy="9144000"/>
  <p:custDataLst>
    <p:tags r:id="rId40"/>
  </p:custDataLst>
  <p:defaultTextStyle>
    <a:defPPr>
      <a:defRPr lang="zh-CN"/>
    </a:defPPr>
    <a:lvl1pPr marL="0" algn="l" defTabSz="914400" rtl="0" eaLnBrk="1" latinLnBrk="0" hangingPunct="1">
      <a:defRPr sz="1865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65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65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65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65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65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65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65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65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748" userDrawn="1">
          <p15:clr>
            <a:srgbClr val="A4A3A4"/>
          </p15:clr>
        </p15:guide>
        <p15:guide id="2" pos="694" userDrawn="1">
          <p15:clr>
            <a:srgbClr val="A4A3A4"/>
          </p15:clr>
        </p15:guide>
        <p15:guide id="3" pos="9596" userDrawn="1">
          <p15:clr>
            <a:srgbClr val="A4A3A4"/>
          </p15:clr>
        </p15:guide>
        <p15:guide id="4" orient="horz" pos="4876" userDrawn="1">
          <p15:clr>
            <a:srgbClr val="A4A3A4"/>
          </p15:clr>
        </p15:guide>
        <p15:guide id="5" orient="horz" pos="1375" userDrawn="1">
          <p15:clr>
            <a:srgbClr val="A4A3A4"/>
          </p15:clr>
        </p15:guide>
        <p15:guide id="6" orient="horz" pos="305" userDrawn="1">
          <p15:clr>
            <a:srgbClr val="A4A3A4"/>
          </p15:clr>
        </p15:guide>
        <p15:guide id="7" orient="horz" pos="5480" userDrawn="1">
          <p15:clr>
            <a:srgbClr val="A4A3A4"/>
          </p15:clr>
        </p15:guide>
        <p15:guide id="8" pos="5120" userDrawn="1">
          <p15:clr>
            <a:srgbClr val="A4A3A4"/>
          </p15:clr>
        </p15:guide>
        <p15:guide id="9" orient="horz" pos="2642" userDrawn="1">
          <p15:clr>
            <a:srgbClr val="A4A3A4"/>
          </p15:clr>
        </p15:guide>
        <p15:guide id="11" orient="horz" pos="1903" userDrawn="1">
          <p15:clr>
            <a:srgbClr val="A4A3A4"/>
          </p15:clr>
        </p15:guide>
        <p15:guide id="12" orient="horz" pos="2876" userDrawn="1">
          <p15:clr>
            <a:srgbClr val="A4A3A4"/>
          </p15:clr>
        </p15:guide>
        <p15:guide id="13" orient="horz" pos="3692" userDrawn="1">
          <p15:clr>
            <a:srgbClr val="A4A3A4"/>
          </p15:clr>
        </p15:guide>
        <p15:guide id="14" orient="horz" pos="1051" userDrawn="1">
          <p15:clr>
            <a:srgbClr val="A4A3A4"/>
          </p15:clr>
        </p15:guide>
        <p15:guide id="15" orient="horz" pos="4104" userDrawn="1">
          <p15:clr>
            <a:srgbClr val="A4A3A4"/>
          </p15:clr>
        </p15:guide>
        <p15:guide id="16" orient="horz" pos="0" userDrawn="1">
          <p15:clr>
            <a:srgbClr val="A4A3A4"/>
          </p15:clr>
        </p15:guide>
        <p15:guide id="17" orient="horz" pos="2930" userDrawn="1">
          <p15:clr>
            <a:srgbClr val="A4A3A4"/>
          </p15:clr>
        </p15:guide>
        <p15:guide id="18" pos="523" userDrawn="1">
          <p15:clr>
            <a:srgbClr val="A4A3A4"/>
          </p15:clr>
        </p15:guide>
        <p15:guide id="19" pos="7177" userDrawn="1">
          <p15:clr>
            <a:srgbClr val="A4A3A4"/>
          </p15:clr>
        </p15:guide>
        <p15:guide id="20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93E34"/>
    <a:srgbClr val="EEE9D9"/>
    <a:srgbClr val="D51523"/>
    <a:srgbClr val="E80013"/>
    <a:srgbClr val="ED0012"/>
    <a:srgbClr val="46CEAE"/>
    <a:srgbClr val="202A36"/>
    <a:srgbClr val="0E96C6"/>
    <a:srgbClr val="57C6CF"/>
    <a:srgbClr val="568D1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676" autoAdjust="0"/>
    <p:restoredTop sz="86034" autoAdjust="0"/>
  </p:normalViewPr>
  <p:slideViewPr>
    <p:cSldViewPr snapToGrid="0" showGuides="1">
      <p:cViewPr>
        <p:scale>
          <a:sx n="64" d="100"/>
          <a:sy n="64" d="100"/>
        </p:scale>
        <p:origin x="-750" y="-72"/>
      </p:cViewPr>
      <p:guideLst>
        <p:guide orient="horz" pos="3748"/>
        <p:guide pos="694"/>
        <p:guide pos="9596"/>
        <p:guide orient="horz" pos="4876"/>
        <p:guide orient="horz" pos="1375"/>
        <p:guide orient="horz" pos="305"/>
        <p:guide orient="horz" pos="5480"/>
        <p:guide pos="5120"/>
        <p:guide orient="horz" pos="2642"/>
        <p:guide orient="horz" pos="1903"/>
        <p:guide orient="horz" pos="2876"/>
        <p:guide orient="horz" pos="3692"/>
        <p:guide orient="horz" pos="1051"/>
        <p:guide orient="horz" pos="4104"/>
        <p:guide orient="horz"/>
        <p:guide orient="horz" pos="2930"/>
        <p:guide pos="523"/>
        <p:guide pos="717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0" Type="http://schemas.openxmlformats.org/officeDocument/2006/relationships/tags" Target="tags/tag79.xml"/><Relationship Id="rId4" Type="http://schemas.openxmlformats.org/officeDocument/2006/relationships/slide" Target="slides/slide2.xml"/><Relationship Id="rId39" Type="http://schemas.openxmlformats.org/officeDocument/2006/relationships/commentAuthors" Target="commentAuthors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A699EB-6B6F-4303-84E5-698CBBF28AE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F1D5E53-1996-4A18-8378-BCF5C8046DA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7" Type="http://schemas.microsoft.com/office/2007/relationships/media" Target="../media/media1.mp3"/><Relationship Id="rId6" Type="http://schemas.openxmlformats.org/officeDocument/2006/relationships/audio" Target="../media/media1.mp3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9" Type="http://schemas.openxmlformats.org/officeDocument/2006/relationships/tags" Target="../tags/tag6.xml"/><Relationship Id="rId8" Type="http://schemas.openxmlformats.org/officeDocument/2006/relationships/image" Target="../media/image8.png"/><Relationship Id="rId7" Type="http://schemas.openxmlformats.org/officeDocument/2006/relationships/tags" Target="../tags/tag5.xml"/><Relationship Id="rId6" Type="http://schemas.openxmlformats.org/officeDocument/2006/relationships/tags" Target="../tags/tag4.xml"/><Relationship Id="rId5" Type="http://schemas.openxmlformats.org/officeDocument/2006/relationships/image" Target="../media/image7.png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9" Type="http://schemas.openxmlformats.org/officeDocument/2006/relationships/tags" Target="../tags/tag13.xml"/><Relationship Id="rId18" Type="http://schemas.openxmlformats.org/officeDocument/2006/relationships/tags" Target="../tags/tag12.xml"/><Relationship Id="rId17" Type="http://schemas.openxmlformats.org/officeDocument/2006/relationships/tags" Target="../tags/tag11.xml"/><Relationship Id="rId16" Type="http://schemas.openxmlformats.org/officeDocument/2006/relationships/image" Target="../media/image11.png"/><Relationship Id="rId15" Type="http://schemas.openxmlformats.org/officeDocument/2006/relationships/tags" Target="../tags/tag10.xml"/><Relationship Id="rId14" Type="http://schemas.openxmlformats.org/officeDocument/2006/relationships/image" Target="../media/image10.png"/><Relationship Id="rId13" Type="http://schemas.openxmlformats.org/officeDocument/2006/relationships/tags" Target="../tags/tag9.xml"/><Relationship Id="rId12" Type="http://schemas.openxmlformats.org/officeDocument/2006/relationships/tags" Target="../tags/tag8.xml"/><Relationship Id="rId11" Type="http://schemas.openxmlformats.org/officeDocument/2006/relationships/tags" Target="../tags/tag7.xml"/><Relationship Id="rId10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9" Type="http://schemas.openxmlformats.org/officeDocument/2006/relationships/tags" Target="../tags/tag20.xml"/><Relationship Id="rId8" Type="http://schemas.openxmlformats.org/officeDocument/2006/relationships/tags" Target="../tags/tag19.xml"/><Relationship Id="rId7" Type="http://schemas.openxmlformats.org/officeDocument/2006/relationships/tags" Target="../tags/tag18.xml"/><Relationship Id="rId6" Type="http://schemas.openxmlformats.org/officeDocument/2006/relationships/tags" Target="../tags/tag17.xml"/><Relationship Id="rId5" Type="http://schemas.openxmlformats.org/officeDocument/2006/relationships/tags" Target="../tags/tag16.xml"/><Relationship Id="rId4" Type="http://schemas.openxmlformats.org/officeDocument/2006/relationships/image" Target="../media/image12.png"/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0" Type="http://schemas.openxmlformats.org/officeDocument/2006/relationships/tags" Target="../tags/tag21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7" r="1578"/>
          <a:stretch>
            <a:fillRect/>
          </a:stretch>
        </p:blipFill>
        <p:spPr>
          <a:xfrm>
            <a:off x="2009218" y="923925"/>
            <a:ext cx="2656877" cy="5176962"/>
          </a:xfrm>
          <a:prstGeom prst="rect">
            <a:avLst/>
          </a:prstGeom>
        </p:spPr>
      </p:pic>
      <p:sp>
        <p:nvSpPr>
          <p:cNvPr id="2" name="矩形 1"/>
          <p:cNvSpPr/>
          <p:nvPr userDrawn="1"/>
        </p:nvSpPr>
        <p:spPr>
          <a:xfrm>
            <a:off x="0" y="0"/>
            <a:ext cx="2565779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>
            <a:off x="842328" y="869325"/>
            <a:ext cx="615553" cy="5119350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大学生劳动教育（附微课视频）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图片 6" descr="图片包含 游戏机, 装饰品, 伞, 树&#10;&#10;描述已自动生成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537210" y="611505"/>
            <a:ext cx="11338560" cy="5634990"/>
          </a:xfrm>
          <a:prstGeom prst="rect">
            <a:avLst/>
          </a:prstGeom>
          <a:solidFill>
            <a:srgbClr val="FBF2E2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14" name="图片 13" descr="卡通人物&#10;&#10;描述已自动生成"/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28" t="20962" r="16150" b="11338"/>
          <a:stretch>
            <a:fillRect/>
          </a:stretch>
        </p:blipFill>
        <p:spPr>
          <a:xfrm flipH="1">
            <a:off x="-145458" y="1777214"/>
            <a:ext cx="5714700" cy="4775034"/>
          </a:xfrm>
          <a:prstGeom prst="rect">
            <a:avLst/>
          </a:prstGeom>
        </p:spPr>
      </p:pic>
      <p:pic>
        <p:nvPicPr>
          <p:cNvPr id="15" name="图片 14" descr="图片包含 游戏机, 钟表&#10;&#10;描述已自动生成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013" r="28581" b="50000"/>
          <a:stretch>
            <a:fillRect/>
          </a:stretch>
        </p:blipFill>
        <p:spPr>
          <a:xfrm>
            <a:off x="3126781" y="146749"/>
            <a:ext cx="6126692" cy="2697290"/>
          </a:xfrm>
          <a:prstGeom prst="rect">
            <a:avLst/>
          </a:prstGeom>
        </p:spPr>
      </p:pic>
      <p:pic>
        <p:nvPicPr>
          <p:cNvPr id="21" name="悠扬婉转充满希望的钢琴节奏背景乐_1分38秒">
            <a:hlinkClick r:id="" action="ppaction://media"/>
          </p:cNvPr>
          <p:cNvPicPr>
            <a:picLocks noChangeAspect="1"/>
          </p:cNvPicPr>
          <p:nvPr userDrawn="1">
            <a:audioFile r:link="rId6"/>
            <p:extLst>
              <p:ext uri="{DAA4B4D4-6D71-4841-9C94-3DE7FCFB9230}">
                <p14:media xmlns:p14="http://schemas.microsoft.com/office/powerpoint/2010/main" r:embed="rId7">
                  <p14:fade in="5000.000000" out="5000.000000"/>
                </p14:media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-793115" y="-80138"/>
            <a:ext cx="487363" cy="487363"/>
          </a:xfrm>
          <a:prstGeom prst="rect">
            <a:avLst/>
          </a:prstGeom>
        </p:spPr>
      </p:pic>
      <p:pic>
        <p:nvPicPr>
          <p:cNvPr id="22" name="图片 21" descr="图片包含 游戏机, 钟表&#10;&#10;描述已自动生成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013" r="28581" b="50000"/>
          <a:stretch>
            <a:fillRect/>
          </a:stretch>
        </p:blipFill>
        <p:spPr>
          <a:xfrm>
            <a:off x="4944151" y="146749"/>
            <a:ext cx="6126692" cy="2697290"/>
          </a:xfrm>
          <a:prstGeom prst="rect">
            <a:avLst/>
          </a:prstGeom>
        </p:spPr>
      </p:pic>
      <p:sp>
        <p:nvSpPr>
          <p:cNvPr id="16" name="TextBox 6"/>
          <p:cNvSpPr txBox="1"/>
          <p:nvPr userDrawn="1"/>
        </p:nvSpPr>
        <p:spPr>
          <a:xfrm>
            <a:off x="3856688" y="971518"/>
            <a:ext cx="623600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800" spc="-300" dirty="0" smtClean="0">
                <a:solidFill>
                  <a:srgbClr val="FBF2E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劳动</a:t>
            </a:r>
            <a:r>
              <a:rPr lang="zh-CN" altLang="en-US" sz="4800" spc="-300" dirty="0">
                <a:solidFill>
                  <a:srgbClr val="FBF2E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教育</a:t>
            </a:r>
            <a:endParaRPr lang="zh-CN" altLang="en-US" sz="4800" spc="-300" dirty="0">
              <a:solidFill>
                <a:srgbClr val="FBF2E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audio>
              <p:cMediaNode vol="80000" numSld="999" showWhenStopped="0">
                <p:cTn id="2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图片包含 游戏机, 装饰品, 伞, 树&#10;&#10;描述已自动生成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65" b="3820"/>
          <a:stretch>
            <a:fillRect/>
          </a:stretch>
        </p:blipFill>
        <p:spPr>
          <a:xfrm rot="5400000">
            <a:off x="3352325" y="-2217894"/>
            <a:ext cx="5708332" cy="11338561"/>
          </a:xfrm>
          <a:prstGeom prst="rect">
            <a:avLst/>
          </a:prstGeom>
        </p:spPr>
      </p:pic>
      <p:sp>
        <p:nvSpPr>
          <p:cNvPr id="6" name="矩形: 圆角 5"/>
          <p:cNvSpPr/>
          <p:nvPr userDrawn="1"/>
        </p:nvSpPr>
        <p:spPr>
          <a:xfrm>
            <a:off x="240032" y="342901"/>
            <a:ext cx="11654790" cy="6248400"/>
          </a:xfrm>
          <a:prstGeom prst="roundRect">
            <a:avLst>
              <a:gd name="adj" fmla="val 1634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等腰三角形 6"/>
          <p:cNvSpPr/>
          <p:nvPr userDrawn="1"/>
        </p:nvSpPr>
        <p:spPr>
          <a:xfrm rot="5400000">
            <a:off x="11908046" y="6661871"/>
            <a:ext cx="160020" cy="137948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等腰三角形 7"/>
          <p:cNvSpPr/>
          <p:nvPr userDrawn="1"/>
        </p:nvSpPr>
        <p:spPr>
          <a:xfrm rot="16200000">
            <a:off x="11315925" y="6665201"/>
            <a:ext cx="160020" cy="137948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11519387" y="6594993"/>
            <a:ext cx="402674" cy="307777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 fontAlgn="ctr"/>
            <a:fld id="{170C0C04-E408-48A9-82A4-3716296300DE}" type="slidenum">
              <a:rPr lang="zh-CN" altLang="en-US" sz="140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</a:fld>
            <a:endParaRPr lang="zh-CN" altLang="en-US" sz="1800" kern="0" dirty="0">
              <a:solidFill>
                <a:schemeClr val="bg1"/>
              </a:solidFill>
              <a:latin typeface="+mn-lt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摘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 descr="图片包含 游戏机, 装饰品, 伞, 树&#10;&#10;描述已自动生成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65" b="3820"/>
          <a:stretch>
            <a:fillRect/>
          </a:stretch>
        </p:blipFill>
        <p:spPr>
          <a:xfrm rot="5400000">
            <a:off x="3352325" y="-2217894"/>
            <a:ext cx="5708332" cy="11338561"/>
          </a:xfrm>
          <a:prstGeom prst="rect">
            <a:avLst/>
          </a:prstGeom>
        </p:spPr>
      </p:pic>
      <p:sp>
        <p:nvSpPr>
          <p:cNvPr id="22" name="矩形: 圆角 21"/>
          <p:cNvSpPr/>
          <p:nvPr userDrawn="1"/>
        </p:nvSpPr>
        <p:spPr>
          <a:xfrm>
            <a:off x="240032" y="342901"/>
            <a:ext cx="11654790" cy="6248400"/>
          </a:xfrm>
          <a:prstGeom prst="roundRect">
            <a:avLst>
              <a:gd name="adj" fmla="val 1634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等腰三角形 8"/>
          <p:cNvSpPr/>
          <p:nvPr userDrawn="1"/>
        </p:nvSpPr>
        <p:spPr>
          <a:xfrm rot="5400000">
            <a:off x="11908046" y="6661871"/>
            <a:ext cx="160020" cy="137948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等腰三角形 20"/>
          <p:cNvSpPr/>
          <p:nvPr userDrawn="1"/>
        </p:nvSpPr>
        <p:spPr>
          <a:xfrm rot="16200000">
            <a:off x="11315925" y="6665201"/>
            <a:ext cx="160020" cy="137948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11519387" y="6594993"/>
            <a:ext cx="402674" cy="307777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 fontAlgn="ctr"/>
            <a:fld id="{170C0C04-E408-48A9-82A4-3716296300DE}" type="slidenum">
              <a:rPr lang="zh-CN" altLang="en-US" sz="140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</a:fld>
            <a:endParaRPr lang="zh-CN" altLang="en-US" sz="1800" kern="0" dirty="0">
              <a:solidFill>
                <a:schemeClr val="bg1"/>
              </a:solidFill>
              <a:latin typeface="+mn-lt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AB12916-0A19-458E-B4F7-782BB6875D4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BF397D1-B2D8-4B45-B9BD-7AC9F98BC27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split orient="vert"/>
      </p:transition>
    </mc:Choice>
    <mc:Fallback>
      <p:transition spd="slow" advClick="0" advTm="0">
        <p:split orient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split orient="vert"/>
      </p:transition>
    </mc:Choice>
    <mc:Fallback>
      <p:transition spd="slow" advClick="0" advTm="0">
        <p:split orient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Firs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split orient="vert"/>
      </p:transition>
    </mc:Choice>
    <mc:Fallback>
      <p:transition spd="slow" advClick="0" advTm="0">
        <p:split orient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bg>
      <p:bgPr>
        <a:solidFill>
          <a:schemeClr val="l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>
            <p:custDataLst>
              <p:tags r:id="rId2"/>
            </p:custDataLst>
          </p:nvPr>
        </p:nvSpPr>
        <p:spPr>
          <a:xfrm flipH="1">
            <a:off x="10742930" y="0"/>
            <a:ext cx="1506220" cy="6858000"/>
          </a:xfrm>
          <a:prstGeom prst="rect">
            <a:avLst/>
          </a:prstGeom>
          <a:solidFill>
            <a:schemeClr val="accent1"/>
          </a:solidFill>
          <a:ln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3" name="矩形 12"/>
          <p:cNvSpPr/>
          <p:nvPr>
            <p:custDataLst>
              <p:tags r:id="rId3"/>
            </p:custDataLst>
          </p:nvPr>
        </p:nvSpPr>
        <p:spPr>
          <a:xfrm flipH="1">
            <a:off x="0" y="0"/>
            <a:ext cx="1506220" cy="6858000"/>
          </a:xfrm>
          <a:prstGeom prst="rect">
            <a:avLst/>
          </a:prstGeom>
          <a:solidFill>
            <a:schemeClr val="accent1"/>
          </a:solidFill>
          <a:ln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12" name="图片 1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67" t="52578" r="8153" b="16221"/>
          <a:stretch>
            <a:fillRect/>
          </a:stretch>
        </p:blipFill>
        <p:spPr>
          <a:xfrm rot="16200000">
            <a:off x="8063865" y="2663190"/>
            <a:ext cx="6858000" cy="153289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13" t="57064" r="2445" b="7999"/>
          <a:stretch>
            <a:fillRect/>
          </a:stretch>
        </p:blipFill>
        <p:spPr>
          <a:xfrm rot="5400000">
            <a:off x="-2519680" y="2520315"/>
            <a:ext cx="6546850" cy="1506855"/>
          </a:xfrm>
          <a:prstGeom prst="rect">
            <a:avLst/>
          </a:prstGeom>
        </p:spPr>
      </p:pic>
      <p:pic>
        <p:nvPicPr>
          <p:cNvPr id="11" name="图片 10" descr="背景图案&#10;&#10;中度可信度描述已自动生成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712"/>
          <a:stretch>
            <a:fillRect/>
          </a:stretch>
        </p:blipFill>
        <p:spPr>
          <a:xfrm rot="5400000">
            <a:off x="10835102" y="139401"/>
            <a:ext cx="1343598" cy="1064796"/>
          </a:xfrm>
          <a:custGeom>
            <a:avLst/>
            <a:gdLst>
              <a:gd name="connsiteX0" fmla="*/ 0 w 1343598"/>
              <a:gd name="connsiteY0" fmla="*/ 1064796 h 1064796"/>
              <a:gd name="connsiteX1" fmla="*/ 0 w 1343598"/>
              <a:gd name="connsiteY1" fmla="*/ 0 h 1064796"/>
              <a:gd name="connsiteX2" fmla="*/ 1343598 w 1343598"/>
              <a:gd name="connsiteY2" fmla="*/ 0 h 1064796"/>
              <a:gd name="connsiteX3" fmla="*/ 1343598 w 1343598"/>
              <a:gd name="connsiteY3" fmla="*/ 1064796 h 10647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43598" h="1064796">
                <a:moveTo>
                  <a:pt x="0" y="1064796"/>
                </a:moveTo>
                <a:lnTo>
                  <a:pt x="0" y="0"/>
                </a:lnTo>
                <a:lnTo>
                  <a:pt x="1343598" y="0"/>
                </a:lnTo>
                <a:lnTo>
                  <a:pt x="1343598" y="1064796"/>
                </a:lnTo>
                <a:close/>
              </a:path>
            </a:pathLst>
          </a:custGeom>
        </p:spPr>
      </p:pic>
      <p:pic>
        <p:nvPicPr>
          <p:cNvPr id="14" name="图片 13" descr="桌子上放着许多花&#10;&#10;中度可信度描述已自动生成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15"/>
          <a:stretch>
            <a:fillRect/>
          </a:stretch>
        </p:blipFill>
        <p:spPr>
          <a:xfrm rot="5400000">
            <a:off x="10092055" y="-44450"/>
            <a:ext cx="1697355" cy="1831975"/>
          </a:xfrm>
          <a:custGeom>
            <a:avLst/>
            <a:gdLst>
              <a:gd name="connsiteX0" fmla="*/ 0 w 1720041"/>
              <a:gd name="connsiteY0" fmla="*/ 1832020 h 1832020"/>
              <a:gd name="connsiteX1" fmla="*/ 0 w 1720041"/>
              <a:gd name="connsiteY1" fmla="*/ 0 h 1832020"/>
              <a:gd name="connsiteX2" fmla="*/ 1720041 w 1720041"/>
              <a:gd name="connsiteY2" fmla="*/ 0 h 1832020"/>
              <a:gd name="connsiteX3" fmla="*/ 1720041 w 1720041"/>
              <a:gd name="connsiteY3" fmla="*/ 1832020 h 18320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20041" h="1832020">
                <a:moveTo>
                  <a:pt x="0" y="1832020"/>
                </a:moveTo>
                <a:lnTo>
                  <a:pt x="0" y="0"/>
                </a:lnTo>
                <a:lnTo>
                  <a:pt x="1720041" y="0"/>
                </a:lnTo>
                <a:lnTo>
                  <a:pt x="1720041" y="1832020"/>
                </a:lnTo>
                <a:close/>
              </a:path>
            </a:pathLst>
          </a:custGeom>
        </p:spPr>
      </p:pic>
      <p:sp>
        <p:nvSpPr>
          <p:cNvPr id="10" name="标题 9"/>
          <p:cNvSpPr txBox="1">
            <a:spLocks noGrp="1"/>
          </p:cNvSpPr>
          <p:nvPr>
            <p:ph type="title" idx="4" hasCustomPrompt="1"/>
            <p:custDataLst>
              <p:tags r:id="rId11"/>
            </p:custDataLst>
          </p:nvPr>
        </p:nvSpPr>
        <p:spPr>
          <a:xfrm>
            <a:off x="3739515" y="3666490"/>
            <a:ext cx="4823460" cy="2073910"/>
          </a:xfrm>
          <a:prstGeom prst="rect">
            <a:avLst/>
          </a:prstGeom>
          <a:noFill/>
        </p:spPr>
        <p:txBody>
          <a:bodyPr wrap="square">
            <a:normAutofit/>
          </a:bodyPr>
          <a:lstStyle>
            <a:lvl1pPr marL="0" marR="0" algn="ctr" defTabSz="914400" rtl="0" eaLnBrk="1" fontAlgn="ctr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5400" b="1" i="0" u="none" strike="noStrike" kern="1200" cap="none" spc="0" normalizeH="0" baseline="0" noProof="1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defRPr>
            </a:lvl1pPr>
          </a:lstStyle>
          <a:p>
            <a:pPr lvl="0" algn="ctr" fontAlgn="ctr">
              <a:lnSpc>
                <a:spcPct val="100000"/>
              </a:lnSpc>
            </a:pPr>
            <a:r>
              <a:rPr>
                <a:sym typeface="+mn-ea"/>
              </a:rPr>
              <a:t>单击编辑标题</a:t>
            </a:r>
            <a:endParaRPr>
              <a:sym typeface="+mn-ea"/>
            </a:endParaRPr>
          </a:p>
        </p:txBody>
      </p:sp>
      <p:sp>
        <p:nvSpPr>
          <p:cNvPr id="9" name="文本占位符 8"/>
          <p:cNvSpPr txBox="1">
            <a:spLocks noGrp="1"/>
          </p:cNvSpPr>
          <p:nvPr>
            <p:ph type="body" idx="3" hasCustomPrompt="1"/>
            <p:custDataLst>
              <p:tags r:id="rId12"/>
            </p:custDataLst>
          </p:nvPr>
        </p:nvSpPr>
        <p:spPr>
          <a:xfrm>
            <a:off x="3740785" y="1182370"/>
            <a:ext cx="4820920" cy="2487930"/>
          </a:xfrm>
          <a:prstGeom prst="rect">
            <a:avLst/>
          </a:prstGeom>
          <a:noFill/>
        </p:spPr>
        <p:txBody>
          <a:bodyPr wrap="square" rtlCol="0" anchor="b" anchorCtr="0">
            <a:normAutofit/>
          </a:bodyPr>
          <a:lstStyle>
            <a:lvl1pPr marL="0" marR="0" lvl="0" algn="ctr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en-US" altLang="zh-CN" sz="10000" b="1" i="0" u="none" strike="noStrike" kern="1200" cap="none" spc="0" normalizeH="0" baseline="0" noProof="1">
                <a:solidFill>
                  <a:schemeClr val="accent1">
                    <a:alpha val="7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仿宋" panose="02010609060101010101" charset="-122"/>
                <a:sym typeface="+mn-ea"/>
              </a:defRPr>
            </a:lvl1pPr>
          </a:lstStyle>
          <a:p>
            <a:pPr lvl="0" algn="ctr">
              <a:buClrTx/>
              <a:buSzTx/>
              <a:buFontTx/>
            </a:pPr>
            <a:r>
              <a:rPr>
                <a:sym typeface="+mn-ea"/>
              </a:rPr>
              <a:t>节编号</a:t>
            </a:r>
            <a:endParaRPr>
              <a:sym typeface="+mn-ea"/>
            </a:endParaRPr>
          </a:p>
        </p:txBody>
      </p:sp>
      <p:pic>
        <p:nvPicPr>
          <p:cNvPr id="8" name="VCG41N473513072" descr="图片包含 游戏机, 动物, 花, 珊瑚&#10;&#10;描述已自动生成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23850" y="5396865"/>
            <a:ext cx="1442085" cy="1479550"/>
          </a:xfrm>
          <a:prstGeom prst="rect">
            <a:avLst/>
          </a:prstGeom>
        </p:spPr>
      </p:pic>
      <p:pic>
        <p:nvPicPr>
          <p:cNvPr id="7" name="图片 6" descr="图片包含 昆虫, 动物, 游戏机&#10;&#10;描述已自动生成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6830" y="3087370"/>
            <a:ext cx="1533525" cy="1501775"/>
          </a:xfrm>
          <a:prstGeom prst="rect">
            <a:avLst/>
          </a:prstGeom>
        </p:spPr>
      </p:pic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7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AC1B7B3F-A56B-4310-A966-BD55D80449F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8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9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3127340-2293-49D2-96F1-6E7BF0C8FD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bg>
      <p:bgPr>
        <a:solidFill>
          <a:schemeClr val="l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>
            <p:custDataLst>
              <p:tags r:id="rId2"/>
            </p:custDataLst>
          </p:nvPr>
        </p:nvSpPr>
        <p:spPr>
          <a:xfrm flipV="1">
            <a:off x="0" y="6515100"/>
            <a:ext cx="12192635" cy="342900"/>
          </a:xfrm>
          <a:prstGeom prst="rect">
            <a:avLst/>
          </a:prstGeom>
          <a:solidFill>
            <a:schemeClr val="accent1"/>
          </a:solidFill>
          <a:ln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73" name="图片 72" descr="不同颜色的花&#10;&#10;描述已自动生成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169" r="1742" b="65250"/>
          <a:stretch>
            <a:fillRect/>
          </a:stretch>
        </p:blipFill>
        <p:spPr>
          <a:xfrm rot="1631206">
            <a:off x="-511222" y="5991839"/>
            <a:ext cx="3452265" cy="1403056"/>
          </a:xfrm>
          <a:custGeom>
            <a:avLst/>
            <a:gdLst>
              <a:gd name="connsiteX0" fmla="*/ 0 w 3452265"/>
              <a:gd name="connsiteY0" fmla="*/ 0 h 1403056"/>
              <a:gd name="connsiteX1" fmla="*/ 3452265 w 3452265"/>
              <a:gd name="connsiteY1" fmla="*/ 0 h 1403056"/>
              <a:gd name="connsiteX2" fmla="*/ 720663 w 3452265"/>
              <a:gd name="connsiteY2" fmla="*/ 1403056 h 1403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452265" h="1403056">
                <a:moveTo>
                  <a:pt x="0" y="0"/>
                </a:moveTo>
                <a:lnTo>
                  <a:pt x="3452265" y="0"/>
                </a:lnTo>
                <a:lnTo>
                  <a:pt x="720663" y="1403056"/>
                </a:lnTo>
                <a:close/>
              </a:path>
            </a:pathLst>
          </a:custGeom>
        </p:spPr>
      </p:pic>
      <p:sp>
        <p:nvSpPr>
          <p:cNvPr id="10" name="正文"/>
          <p:cNvSpPr txBox="1">
            <a:spLocks noGrp="1"/>
          </p:cNvSpPr>
          <p:nvPr>
            <p:ph idx="3" hasCustomPrompt="1"/>
            <p:custDataLst>
              <p:tags r:id="rId5"/>
            </p:custDataLst>
          </p:nvPr>
        </p:nvSpPr>
        <p:spPr>
          <a:xfrm>
            <a:off x="6400805" y="1490357"/>
            <a:ext cx="5176800" cy="4759236"/>
          </a:xfrm>
          <a:prstGeom prst="rect">
            <a:avLst/>
          </a:prstGeom>
          <a:ln>
            <a:noFill/>
            <a:prstDash val="sysDash"/>
          </a:ln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ln>
                  <a:noFill/>
                  <a:prstDash val="sysDot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fontAlgn="auto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sz="16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marR="0" lvl="2" indent="-228600" fontAlgn="auto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sz="16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marR="0" lvl="3" indent="-228600" fontAlgn="auto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sz="14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marR="0" lvl="4" indent="-228600" fontAlgn="auto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sz="14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lvl="0"/>
            <a:r>
              <a:rPr lang="zh-CN" altLang="en-US" dirty="0">
                <a:ln>
                  <a:noFill/>
                  <a:prstDash val="sysDot"/>
                </a:ln>
                <a:solidFill>
                  <a:schemeClr val="dk1">
                    <a:lumMod val="75000"/>
                    <a:lumOff val="25000"/>
                  </a:schemeClr>
                </a:solidFill>
                <a:sym typeface="+mn-ea"/>
              </a:rPr>
              <a:t>单击此处添加文本</a:t>
            </a:r>
            <a:endParaRPr lang="zh-CN" altLang="en-US" dirty="0">
              <a:ln>
                <a:noFill/>
                <a:prstDash val="sysDot"/>
              </a:ln>
              <a:solidFill>
                <a:schemeClr val="dk1">
                  <a:lumMod val="75000"/>
                  <a:lumOff val="25000"/>
                </a:schemeClr>
              </a:solidFill>
              <a:sym typeface="+mn-ea"/>
            </a:endParaRPr>
          </a:p>
          <a:p>
            <a:pPr lvl="1"/>
            <a:r>
              <a:rPr lang="zh-CN" altLang="en-US" dirty="0">
                <a:ln>
                  <a:noFill/>
                  <a:prstDash val="sysDot"/>
                </a:ln>
                <a:solidFill>
                  <a:schemeClr val="dk1">
                    <a:lumMod val="75000"/>
                    <a:lumOff val="25000"/>
                  </a:schemeClr>
                </a:solidFill>
                <a:sym typeface="+mn-ea"/>
              </a:rPr>
              <a:t>第二级</a:t>
            </a:r>
            <a:endParaRPr lang="zh-CN" altLang="en-US" dirty="0">
              <a:ln>
                <a:noFill/>
                <a:prstDash val="sysDot"/>
              </a:ln>
              <a:solidFill>
                <a:schemeClr val="dk1">
                  <a:lumMod val="75000"/>
                  <a:lumOff val="25000"/>
                </a:schemeClr>
              </a:solidFill>
              <a:sym typeface="+mn-ea"/>
            </a:endParaRPr>
          </a:p>
          <a:p>
            <a:pPr lvl="2"/>
            <a:r>
              <a:rPr lang="zh-CN" altLang="en-US" dirty="0">
                <a:ln>
                  <a:noFill/>
                  <a:prstDash val="sysDot"/>
                </a:ln>
                <a:solidFill>
                  <a:schemeClr val="dk1">
                    <a:lumMod val="75000"/>
                    <a:lumOff val="25000"/>
                  </a:schemeClr>
                </a:solidFill>
                <a:sym typeface="+mn-ea"/>
              </a:rPr>
              <a:t>第三级</a:t>
            </a:r>
            <a:endParaRPr lang="zh-CN" altLang="en-US" dirty="0">
              <a:ln>
                <a:noFill/>
                <a:prstDash val="sysDot"/>
              </a:ln>
              <a:solidFill>
                <a:schemeClr val="dk1">
                  <a:lumMod val="75000"/>
                  <a:lumOff val="25000"/>
                </a:schemeClr>
              </a:solidFill>
              <a:sym typeface="+mn-ea"/>
            </a:endParaRPr>
          </a:p>
          <a:p>
            <a:pPr lvl="3"/>
            <a:r>
              <a:rPr lang="zh-CN" altLang="en-US" dirty="0">
                <a:ln>
                  <a:noFill/>
                  <a:prstDash val="sysDot"/>
                </a:ln>
                <a:solidFill>
                  <a:schemeClr val="dk1">
                    <a:lumMod val="75000"/>
                    <a:lumOff val="25000"/>
                  </a:schemeClr>
                </a:solidFill>
                <a:sym typeface="+mn-ea"/>
              </a:rPr>
              <a:t>第四级</a:t>
            </a:r>
            <a:endParaRPr lang="zh-CN" altLang="en-US" dirty="0">
              <a:ln>
                <a:noFill/>
                <a:prstDash val="sysDot"/>
              </a:ln>
              <a:solidFill>
                <a:schemeClr val="dk1">
                  <a:lumMod val="75000"/>
                  <a:lumOff val="25000"/>
                </a:schemeClr>
              </a:solidFill>
              <a:sym typeface="+mn-ea"/>
            </a:endParaRPr>
          </a:p>
          <a:p>
            <a:pPr lvl="4"/>
            <a:r>
              <a:rPr lang="zh-CN" altLang="en-US" dirty="0">
                <a:ln>
                  <a:noFill/>
                  <a:prstDash val="sysDot"/>
                </a:ln>
                <a:solidFill>
                  <a:schemeClr val="dk1">
                    <a:lumMod val="75000"/>
                    <a:lumOff val="25000"/>
                  </a:schemeClr>
                </a:solidFill>
                <a:sym typeface="+mn-ea"/>
              </a:rPr>
              <a:t>第五级</a:t>
            </a:r>
            <a:endParaRPr lang="zh-CN" altLang="en-US" dirty="0">
              <a:ln>
                <a:noFill/>
                <a:prstDash val="sysDot"/>
              </a:ln>
              <a:solidFill>
                <a:schemeClr val="dk1">
                  <a:lumMod val="75000"/>
                  <a:lumOff val="25000"/>
                </a:schemeClr>
              </a:solidFill>
              <a:sym typeface="+mn-ea"/>
            </a:endParaRPr>
          </a:p>
        </p:txBody>
      </p:sp>
      <p:sp>
        <p:nvSpPr>
          <p:cNvPr id="9" name="正文"/>
          <p:cNvSpPr txBox="1">
            <a:spLocks noGrp="1"/>
          </p:cNvSpPr>
          <p:nvPr>
            <p:ph idx="2" hasCustomPrompt="1"/>
            <p:custDataLst>
              <p:tags r:id="rId6"/>
            </p:custDataLst>
          </p:nvPr>
        </p:nvSpPr>
        <p:spPr>
          <a:xfrm>
            <a:off x="608400" y="1490357"/>
            <a:ext cx="5176800" cy="4759236"/>
          </a:xfrm>
          <a:prstGeom prst="rect">
            <a:avLst/>
          </a:prstGeom>
          <a:ln>
            <a:noFill/>
            <a:prstDash val="sysDash"/>
          </a:ln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ln>
                  <a:noFill/>
                  <a:prstDash val="sysDot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fontAlgn="auto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sz="16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marR="0" lvl="2" indent="-228600" fontAlgn="auto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sz="16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marR="0" lvl="3" indent="-228600" fontAlgn="auto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sz="14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marR="0" lvl="4" indent="-228600" fontAlgn="auto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sz="14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lvl="0"/>
            <a:r>
              <a:rPr lang="zh-CN" altLang="en-US" dirty="0">
                <a:ln>
                  <a:noFill/>
                  <a:prstDash val="sysDot"/>
                </a:ln>
                <a:solidFill>
                  <a:schemeClr val="dk1">
                    <a:lumMod val="75000"/>
                    <a:lumOff val="25000"/>
                  </a:schemeClr>
                </a:solidFill>
                <a:sym typeface="+mn-ea"/>
              </a:rPr>
              <a:t>单击此处添加文本</a:t>
            </a:r>
            <a:endParaRPr lang="zh-CN" altLang="en-US" dirty="0">
              <a:ln>
                <a:noFill/>
                <a:prstDash val="sysDot"/>
              </a:ln>
              <a:solidFill>
                <a:schemeClr val="dk1">
                  <a:lumMod val="75000"/>
                  <a:lumOff val="25000"/>
                </a:schemeClr>
              </a:solidFill>
              <a:sym typeface="+mn-ea"/>
            </a:endParaRPr>
          </a:p>
          <a:p>
            <a:pPr lvl="1"/>
            <a:r>
              <a:rPr lang="zh-CN" altLang="en-US" dirty="0">
                <a:ln>
                  <a:noFill/>
                  <a:prstDash val="sysDot"/>
                </a:ln>
                <a:solidFill>
                  <a:schemeClr val="dk1">
                    <a:lumMod val="75000"/>
                    <a:lumOff val="25000"/>
                  </a:schemeClr>
                </a:solidFill>
                <a:sym typeface="+mn-ea"/>
              </a:rPr>
              <a:t>第二级</a:t>
            </a:r>
            <a:endParaRPr lang="zh-CN" altLang="en-US" dirty="0">
              <a:ln>
                <a:noFill/>
                <a:prstDash val="sysDot"/>
              </a:ln>
              <a:solidFill>
                <a:schemeClr val="dk1">
                  <a:lumMod val="75000"/>
                  <a:lumOff val="25000"/>
                </a:schemeClr>
              </a:solidFill>
              <a:sym typeface="+mn-ea"/>
            </a:endParaRPr>
          </a:p>
          <a:p>
            <a:pPr lvl="2"/>
            <a:r>
              <a:rPr lang="zh-CN" altLang="en-US" dirty="0">
                <a:ln>
                  <a:noFill/>
                  <a:prstDash val="sysDot"/>
                </a:ln>
                <a:solidFill>
                  <a:schemeClr val="dk1">
                    <a:lumMod val="75000"/>
                    <a:lumOff val="25000"/>
                  </a:schemeClr>
                </a:solidFill>
                <a:sym typeface="+mn-ea"/>
              </a:rPr>
              <a:t>第三级</a:t>
            </a:r>
            <a:endParaRPr lang="zh-CN" altLang="en-US" dirty="0">
              <a:ln>
                <a:noFill/>
                <a:prstDash val="sysDot"/>
              </a:ln>
              <a:solidFill>
                <a:schemeClr val="dk1">
                  <a:lumMod val="75000"/>
                  <a:lumOff val="25000"/>
                </a:schemeClr>
              </a:solidFill>
              <a:sym typeface="+mn-ea"/>
            </a:endParaRPr>
          </a:p>
          <a:p>
            <a:pPr lvl="3"/>
            <a:r>
              <a:rPr lang="zh-CN" altLang="en-US" dirty="0">
                <a:ln>
                  <a:noFill/>
                  <a:prstDash val="sysDot"/>
                </a:ln>
                <a:solidFill>
                  <a:schemeClr val="dk1">
                    <a:lumMod val="75000"/>
                    <a:lumOff val="25000"/>
                  </a:schemeClr>
                </a:solidFill>
                <a:sym typeface="+mn-ea"/>
              </a:rPr>
              <a:t>第四级</a:t>
            </a:r>
            <a:endParaRPr lang="zh-CN" altLang="en-US" dirty="0">
              <a:ln>
                <a:noFill/>
                <a:prstDash val="sysDot"/>
              </a:ln>
              <a:solidFill>
                <a:schemeClr val="dk1">
                  <a:lumMod val="75000"/>
                  <a:lumOff val="25000"/>
                </a:schemeClr>
              </a:solidFill>
              <a:sym typeface="+mn-ea"/>
            </a:endParaRPr>
          </a:p>
          <a:p>
            <a:pPr lvl="4"/>
            <a:r>
              <a:rPr lang="zh-CN" altLang="en-US" dirty="0">
                <a:ln>
                  <a:noFill/>
                  <a:prstDash val="sysDot"/>
                </a:ln>
                <a:solidFill>
                  <a:schemeClr val="dk1">
                    <a:lumMod val="75000"/>
                    <a:lumOff val="25000"/>
                  </a:schemeClr>
                </a:solidFill>
                <a:sym typeface="+mn-ea"/>
              </a:rPr>
              <a:t>第五级</a:t>
            </a:r>
            <a:endParaRPr lang="zh-CN" altLang="en-US" dirty="0">
              <a:ln>
                <a:noFill/>
                <a:prstDash val="sysDot"/>
              </a:ln>
              <a:solidFill>
                <a:schemeClr val="dk1">
                  <a:lumMod val="75000"/>
                  <a:lumOff val="25000"/>
                </a:schemeClr>
              </a:solidFill>
              <a:sym typeface="+mn-ea"/>
            </a:endParaRPr>
          </a:p>
        </p:txBody>
      </p:sp>
      <p:sp>
        <p:nvSpPr>
          <p:cNvPr id="8" name="标题"/>
          <p:cNvSpPr txBox="1">
            <a:spLocks noGrp="1"/>
          </p:cNvSpPr>
          <p:nvPr>
            <p:ph type="title" idx="1"/>
            <p:custDataLst>
              <p:tags r:id="rId7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  <a:noFill/>
          <a:ln>
            <a:noFill/>
            <a:prstDash val="sysDash"/>
          </a:ln>
        </p:spPr>
        <p:txBody>
          <a:bodyPr wrap="square" rtlCol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3600" b="1" i="0" u="none" strike="noStrike" kern="1200" cap="none" spc="300" normalizeH="0" baseline="0" noProof="1" dirty="0">
                <a:ln>
                  <a:noFill/>
                  <a:prstDash val="sysDot"/>
                </a:ln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仿宋" panose="02010609060101010101" charset="-122"/>
              </a:defRPr>
            </a:lvl1pPr>
          </a:lstStyle>
          <a:p>
            <a:pPr lvl="0" algn="ctr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AC1B7B3F-A56B-4310-A966-BD55D80449F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3127340-2293-49D2-96F1-6E7BF0C8FD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669882" y="2588281"/>
            <a:ext cx="10852237" cy="899167"/>
          </a:xfrm>
        </p:spPr>
        <p:txBody>
          <a:bodyPr lIns="101600" tIns="38100" rIns="25400" bIns="38100" anchor="t" anchorCtr="0">
            <a:noAutofit/>
          </a:bodyPr>
          <a:lstStyle>
            <a:lvl1pPr algn="ctr">
              <a:defRPr sz="5400" b="0" spc="6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669882" y="3566160"/>
            <a:ext cx="10852237" cy="950984"/>
          </a:xfrm>
        </p:spPr>
        <p:txBody>
          <a:bodyPr lIns="101600" tIns="38100" rIns="76200" bIns="3810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879742" y="6349833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4116000" y="6349833"/>
            <a:ext cx="396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8610600" y="6349833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0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19.png"/><Relationship Id="rId6" Type="http://schemas.openxmlformats.org/officeDocument/2006/relationships/tags" Target="../tags/tag36.xml"/><Relationship Id="rId5" Type="http://schemas.openxmlformats.org/officeDocument/2006/relationships/image" Target="../media/image18.png"/><Relationship Id="rId4" Type="http://schemas.openxmlformats.org/officeDocument/2006/relationships/tags" Target="../tags/tag35.xml"/><Relationship Id="rId3" Type="http://schemas.openxmlformats.org/officeDocument/2006/relationships/image" Target="../media/image17.png"/><Relationship Id="rId2" Type="http://schemas.openxmlformats.org/officeDocument/2006/relationships/tags" Target="../tags/tag34.xml"/><Relationship Id="rId1" Type="http://schemas.openxmlformats.org/officeDocument/2006/relationships/tags" Target="../tags/tag33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22.png"/><Relationship Id="rId6" Type="http://schemas.openxmlformats.org/officeDocument/2006/relationships/tags" Target="../tags/tag40.xml"/><Relationship Id="rId5" Type="http://schemas.openxmlformats.org/officeDocument/2006/relationships/image" Target="../media/image21.png"/><Relationship Id="rId4" Type="http://schemas.openxmlformats.org/officeDocument/2006/relationships/tags" Target="../tags/tag39.xml"/><Relationship Id="rId3" Type="http://schemas.openxmlformats.org/officeDocument/2006/relationships/image" Target="../media/image20.png"/><Relationship Id="rId2" Type="http://schemas.openxmlformats.org/officeDocument/2006/relationships/tags" Target="../tags/tag38.xml"/><Relationship Id="rId1" Type="http://schemas.openxmlformats.org/officeDocument/2006/relationships/tags" Target="../tags/tag37.xml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24.png"/><Relationship Id="rId4" Type="http://schemas.openxmlformats.org/officeDocument/2006/relationships/tags" Target="../tags/tag43.xml"/><Relationship Id="rId3" Type="http://schemas.openxmlformats.org/officeDocument/2006/relationships/image" Target="../media/image23.png"/><Relationship Id="rId2" Type="http://schemas.openxmlformats.org/officeDocument/2006/relationships/tags" Target="../tags/tag42.xml"/><Relationship Id="rId1" Type="http://schemas.openxmlformats.org/officeDocument/2006/relationships/tags" Target="../tags/tag41.xml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26.png"/><Relationship Id="rId4" Type="http://schemas.openxmlformats.org/officeDocument/2006/relationships/tags" Target="../tags/tag46.xml"/><Relationship Id="rId3" Type="http://schemas.openxmlformats.org/officeDocument/2006/relationships/image" Target="../media/image25.png"/><Relationship Id="rId2" Type="http://schemas.openxmlformats.org/officeDocument/2006/relationships/tags" Target="../tags/tag45.xml"/><Relationship Id="rId1" Type="http://schemas.openxmlformats.org/officeDocument/2006/relationships/tags" Target="../tags/tag44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29.png"/><Relationship Id="rId6" Type="http://schemas.openxmlformats.org/officeDocument/2006/relationships/tags" Target="../tags/tag50.xml"/><Relationship Id="rId5" Type="http://schemas.openxmlformats.org/officeDocument/2006/relationships/image" Target="../media/image28.png"/><Relationship Id="rId4" Type="http://schemas.openxmlformats.org/officeDocument/2006/relationships/tags" Target="../tags/tag49.xml"/><Relationship Id="rId3" Type="http://schemas.openxmlformats.org/officeDocument/2006/relationships/image" Target="../media/image27.png"/><Relationship Id="rId2" Type="http://schemas.openxmlformats.org/officeDocument/2006/relationships/tags" Target="../tags/tag48.xml"/><Relationship Id="rId1" Type="http://schemas.openxmlformats.org/officeDocument/2006/relationships/tags" Target="../tags/tag47.xml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0.png"/><Relationship Id="rId2" Type="http://schemas.openxmlformats.org/officeDocument/2006/relationships/tags" Target="../tags/tag52.xml"/><Relationship Id="rId1" Type="http://schemas.openxmlformats.org/officeDocument/2006/relationships/tags" Target="../tags/tag5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54.xml"/><Relationship Id="rId1" Type="http://schemas.openxmlformats.org/officeDocument/2006/relationships/tags" Target="../tags/tag53.xml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33.jpeg"/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tags" Target="../tags/tag55.xml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4.jpeg"/><Relationship Id="rId2" Type="http://schemas.openxmlformats.org/officeDocument/2006/relationships/tags" Target="../tags/tag57.xml"/><Relationship Id="rId1" Type="http://schemas.openxmlformats.org/officeDocument/2006/relationships/tags" Target="../tags/tag56.xml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5.jpeg"/><Relationship Id="rId2" Type="http://schemas.openxmlformats.org/officeDocument/2006/relationships/tags" Target="../tags/tag59.xml"/><Relationship Id="rId1" Type="http://schemas.openxmlformats.org/officeDocument/2006/relationships/tags" Target="../tags/tag5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6.jpeg"/><Relationship Id="rId2" Type="http://schemas.openxmlformats.org/officeDocument/2006/relationships/tags" Target="../tags/tag61.xml"/><Relationship Id="rId1" Type="http://schemas.openxmlformats.org/officeDocument/2006/relationships/tags" Target="../tags/tag6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63.xml"/><Relationship Id="rId1" Type="http://schemas.openxmlformats.org/officeDocument/2006/relationships/tags" Target="../tags/tag62.xml"/></Relationships>
</file>

<file path=ppt/slides/_rels/slide2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38.jpeg"/><Relationship Id="rId4" Type="http://schemas.openxmlformats.org/officeDocument/2006/relationships/tags" Target="../tags/tag66.xml"/><Relationship Id="rId3" Type="http://schemas.openxmlformats.org/officeDocument/2006/relationships/image" Target="../media/image37.jpeg"/><Relationship Id="rId2" Type="http://schemas.openxmlformats.org/officeDocument/2006/relationships/tags" Target="../tags/tag65.xml"/><Relationship Id="rId1" Type="http://schemas.openxmlformats.org/officeDocument/2006/relationships/tags" Target="../tags/tag64.xml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9.jpeg"/><Relationship Id="rId2" Type="http://schemas.openxmlformats.org/officeDocument/2006/relationships/tags" Target="../tags/tag68.xml"/><Relationship Id="rId1" Type="http://schemas.openxmlformats.org/officeDocument/2006/relationships/tags" Target="../tags/tag6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70.xml"/><Relationship Id="rId1" Type="http://schemas.openxmlformats.org/officeDocument/2006/relationships/tags" Target="../tags/tag69.xml"/></Relationships>
</file>

<file path=ppt/slides/_rels/slide2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41.jpeg"/><Relationship Id="rId4" Type="http://schemas.openxmlformats.org/officeDocument/2006/relationships/tags" Target="../tags/tag73.xml"/><Relationship Id="rId3" Type="http://schemas.openxmlformats.org/officeDocument/2006/relationships/image" Target="../media/image40.jpeg"/><Relationship Id="rId2" Type="http://schemas.openxmlformats.org/officeDocument/2006/relationships/tags" Target="../tags/tag72.xml"/><Relationship Id="rId1" Type="http://schemas.openxmlformats.org/officeDocument/2006/relationships/tags" Target="../tags/tag71.xml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2.jpeg"/><Relationship Id="rId2" Type="http://schemas.openxmlformats.org/officeDocument/2006/relationships/tags" Target="../tags/tag75.xml"/><Relationship Id="rId1" Type="http://schemas.openxmlformats.org/officeDocument/2006/relationships/tags" Target="../tags/tag74.xml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4.png"/><Relationship Id="rId1" Type="http://schemas.openxmlformats.org/officeDocument/2006/relationships/image" Target="../media/image2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3.jpeg"/><Relationship Id="rId1" Type="http://schemas.openxmlformats.org/officeDocument/2006/relationships/tags" Target="../tags/tag7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_rels/slide3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78.xml"/><Relationship Id="rId2" Type="http://schemas.openxmlformats.org/officeDocument/2006/relationships/image" Target="../media/image44.GIF"/><Relationship Id="rId1" Type="http://schemas.openxmlformats.org/officeDocument/2006/relationships/tags" Target="../tags/tag7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5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4.png"/><Relationship Id="rId1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7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4.png"/><Relationship Id="rId1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29.xml"/><Relationship Id="rId1" Type="http://schemas.openxmlformats.org/officeDocument/2006/relationships/tags" Target="../tags/tag28.xml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tags" Target="../tags/tag32.xml"/><Relationship Id="rId3" Type="http://schemas.openxmlformats.org/officeDocument/2006/relationships/image" Target="../media/image15.jpeg"/><Relationship Id="rId2" Type="http://schemas.openxmlformats.org/officeDocument/2006/relationships/tags" Target="../tags/tag31.xml"/><Relationship Id="rId1" Type="http://schemas.openxmlformats.org/officeDocument/2006/relationships/tags" Target="../tags/tag3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84"/>
          <p:cNvSpPr txBox="1"/>
          <p:nvPr/>
        </p:nvSpPr>
        <p:spPr>
          <a:xfrm>
            <a:off x="4139409" y="2491715"/>
            <a:ext cx="6980833" cy="135382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>
            <a:spAutoFit/>
          </a:bodyPr>
          <a:lstStyle/>
          <a:p>
            <a:pPr algn="ctr"/>
            <a:r>
              <a:rPr lang="zh-CN" altLang="en-US" sz="4800" b="1" dirty="0" smtClean="0">
                <a:solidFill>
                  <a:srgbClr val="E53437"/>
                </a:solidFill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+mn-lt"/>
              </a:rPr>
              <a:t>项目</a:t>
            </a:r>
            <a:r>
              <a:rPr lang="zh-CN" altLang="en-US" sz="4800" b="1" dirty="0">
                <a:solidFill>
                  <a:srgbClr val="E53437"/>
                </a:solidFill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+mn-lt"/>
              </a:rPr>
              <a:t>三</a:t>
            </a:r>
            <a:r>
              <a:rPr lang="zh-CN" altLang="en-US" sz="4800" b="1" dirty="0" smtClean="0">
                <a:solidFill>
                  <a:srgbClr val="E53437"/>
                </a:solidFill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+mn-lt"/>
              </a:rPr>
              <a:t> 劳动技能</a:t>
            </a:r>
            <a:r>
              <a:rPr lang="zh-CN" altLang="en-US" sz="4800" b="1" dirty="0">
                <a:solidFill>
                  <a:srgbClr val="E53437"/>
                </a:solidFill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+mn-lt"/>
              </a:rPr>
              <a:t>　</a:t>
            </a:r>
            <a:endParaRPr lang="en-US" altLang="zh-CN" sz="4800" b="1" dirty="0" smtClean="0">
              <a:solidFill>
                <a:srgbClr val="E53437"/>
              </a:solidFill>
              <a:latin typeface="字魂35号-经典雅黑" panose="00000500000000000000" pitchFamily="2" charset="-122"/>
              <a:ea typeface="字魂35号-经典雅黑" panose="00000500000000000000" pitchFamily="2" charset="-122"/>
              <a:cs typeface="+mn-ea"/>
              <a:sym typeface="+mn-lt"/>
            </a:endParaRPr>
          </a:p>
          <a:p>
            <a:pPr algn="ctr"/>
            <a:r>
              <a:rPr lang="zh-CN" altLang="en-US" sz="4000" b="1" dirty="0" smtClean="0">
                <a:solidFill>
                  <a:srgbClr val="E53437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任务二 室</a:t>
            </a:r>
            <a:r>
              <a:rPr lang="zh-CN" altLang="en-US" sz="4000" b="1" dirty="0" smtClean="0">
                <a:solidFill>
                  <a:srgbClr val="E53437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外劳动技能</a:t>
            </a:r>
            <a:endParaRPr lang="zh-CN" altLang="en-US" sz="4000" b="1" dirty="0">
              <a:solidFill>
                <a:srgbClr val="E53437"/>
              </a:solidFill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4294967295"/>
          </p:nvPr>
        </p:nvSpPr>
        <p:spPr>
          <a:xfrm>
            <a:off x="6617970" y="1521460"/>
            <a:ext cx="5176520" cy="4759325"/>
          </a:xfrm>
        </p:spPr>
        <p:txBody>
          <a:bodyPr/>
          <a:lstStyle/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1800" spc="12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（4）从领口处开始卷圆圈，将领口塞入衣服内。</a:t>
            </a:r>
            <a:endParaRPr lang="zh-CN" altLang="en-US" sz="1800" spc="12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4294967295"/>
          </p:nvPr>
        </p:nvSpPr>
        <p:spPr bwMode="auto">
          <a:xfrm>
            <a:off x="719455" y="608330"/>
            <a:ext cx="5177155" cy="2413635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1440" tIns="0" rIns="91440" bIns="45720" anchor="ctr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 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</a:pPr>
            <a:r>
              <a:rPr lang="zh-CN" altLang="en-US" spc="12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（3）再把袖子和衣尾按蓝色的实线折叠。</a:t>
            </a:r>
            <a:endParaRPr lang="zh-CN" altLang="en-US" spc="12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title" idx="4294967295"/>
          </p:nvPr>
        </p:nvSpPr>
        <p:spPr>
          <a:xfrm>
            <a:off x="830580" y="484505"/>
            <a:ext cx="9611995" cy="705485"/>
          </a:xfrm>
        </p:spPr>
        <p:txBody>
          <a:bodyPr>
            <a:normAutofit fontScale="90000"/>
          </a:bodyPr>
          <a:lstStyle/>
          <a:p>
            <a:pPr algn="l"/>
            <a:r>
              <a:rPr lang="zh-CN" altLang="en-US" sz="3900" dirty="0" smtClean="0"/>
              <a:t> </a:t>
            </a:r>
            <a:r>
              <a:rPr lang="zh-CN" sz="2460" b="1" spc="330" dirty="0" err="1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具体步骤</a:t>
            </a:r>
            <a:br>
              <a:rPr lang="zh-CN" sz="2460" b="1" spc="330" dirty="0" err="1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</a:br>
            <a:br>
              <a:rPr lang="zh-CN" sz="2460" b="1" spc="330" dirty="0" err="1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</a:br>
            <a:endParaRPr lang="zh-CN" sz="2460" b="1" spc="330" dirty="0" err="1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cxnSp>
        <p:nvCxnSpPr>
          <p:cNvPr id="7" name="直接连接符 6"/>
          <p:cNvCxnSpPr/>
          <p:nvPr>
            <p:custDataLst>
              <p:tags r:id="rId1"/>
            </p:custDataLst>
          </p:nvPr>
        </p:nvCxnSpPr>
        <p:spPr>
          <a:xfrm>
            <a:off x="574876" y="608400"/>
            <a:ext cx="0" cy="457204"/>
          </a:xfrm>
          <a:prstGeom prst="line">
            <a:avLst/>
          </a:prstGeom>
          <a:ln w="1016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" name="图片 30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830580" y="2456815"/>
            <a:ext cx="2009140" cy="3336925"/>
          </a:xfrm>
          <a:prstGeom prst="rect">
            <a:avLst/>
          </a:prstGeom>
        </p:spPr>
      </p:pic>
      <p:pic>
        <p:nvPicPr>
          <p:cNvPr id="29" name="图片 29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3933190" y="2457450"/>
            <a:ext cx="2465705" cy="3336290"/>
          </a:xfrm>
          <a:prstGeom prst="rect">
            <a:avLst/>
          </a:prstGeom>
        </p:spPr>
      </p:pic>
      <p:pic>
        <p:nvPicPr>
          <p:cNvPr id="31" name="图片 3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7018020" y="3667125"/>
            <a:ext cx="4375785" cy="205232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4294967295"/>
          </p:nvPr>
        </p:nvSpPr>
        <p:spPr>
          <a:xfrm>
            <a:off x="830580" y="3731895"/>
            <a:ext cx="5176520" cy="615315"/>
          </a:xfrm>
        </p:spPr>
        <p:txBody>
          <a:bodyPr/>
          <a:lstStyle/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1800" spc="12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（2）再把裤子按蓝色的实线折叠。</a:t>
            </a:r>
            <a:endParaRPr lang="zh-CN" altLang="en-US" sz="1800" spc="12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4294967295"/>
          </p:nvPr>
        </p:nvSpPr>
        <p:spPr bwMode="auto">
          <a:xfrm>
            <a:off x="719455" y="608330"/>
            <a:ext cx="5177155" cy="2413635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1440" tIns="0" rIns="91440" bIns="45720" anchor="ctr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 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</a:pPr>
            <a:r>
              <a:rPr lang="zh-CN" altLang="en-US" spc="12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（1）先把裤子平铺在平整的床上或桌面上，然后对折。</a:t>
            </a:r>
            <a:endParaRPr lang="zh-CN" altLang="en-US" spc="12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title" idx="4294967295"/>
          </p:nvPr>
        </p:nvSpPr>
        <p:spPr>
          <a:xfrm>
            <a:off x="830580" y="484505"/>
            <a:ext cx="9611995" cy="705485"/>
          </a:xfrm>
        </p:spPr>
        <p:txBody>
          <a:bodyPr>
            <a:normAutofit fontScale="90000"/>
          </a:bodyPr>
          <a:lstStyle/>
          <a:p>
            <a:pPr algn="l"/>
            <a:r>
              <a:rPr lang="zh-CN" altLang="en-US" sz="3900" dirty="0" smtClean="0"/>
              <a:t> </a:t>
            </a:r>
            <a:r>
              <a:rPr lang="zh-CN" altLang="en-US" sz="2460" b="1" dirty="0">
                <a:solidFill>
                  <a:schemeClr val="accent1">
                    <a:lumMod val="75000"/>
                  </a:schemeClr>
                </a:solidFill>
                <a:sym typeface="+mn-ea"/>
              </a:rPr>
              <a:t>（裤子的叠法）</a:t>
            </a:r>
            <a:r>
              <a:rPr lang="zh-CN" sz="2460" b="1" spc="330" dirty="0" err="1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具体步骤</a:t>
            </a:r>
            <a:br>
              <a:rPr lang="zh-CN" sz="2460" b="1" spc="330" dirty="0" err="1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</a:br>
            <a:br>
              <a:rPr lang="zh-CN" sz="2460" b="1" spc="330" dirty="0" err="1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</a:br>
            <a:endParaRPr lang="zh-CN" sz="2460" b="1" spc="330" dirty="0" err="1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cxnSp>
        <p:nvCxnSpPr>
          <p:cNvPr id="7" name="直接连接符 6"/>
          <p:cNvCxnSpPr/>
          <p:nvPr>
            <p:custDataLst>
              <p:tags r:id="rId1"/>
            </p:custDataLst>
          </p:nvPr>
        </p:nvCxnSpPr>
        <p:spPr>
          <a:xfrm>
            <a:off x="574876" y="608400"/>
            <a:ext cx="0" cy="457204"/>
          </a:xfrm>
          <a:prstGeom prst="line">
            <a:avLst/>
          </a:prstGeom>
          <a:ln w="1016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336" name="图片 14336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725285" y="1320800"/>
            <a:ext cx="3609975" cy="988695"/>
          </a:xfrm>
          <a:prstGeom prst="rect">
            <a:avLst/>
          </a:prstGeom>
        </p:spPr>
      </p:pic>
      <p:pic>
        <p:nvPicPr>
          <p:cNvPr id="14337" name="图片 14337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6725285" y="2893695"/>
            <a:ext cx="3609975" cy="1069975"/>
          </a:xfrm>
          <a:prstGeom prst="rect">
            <a:avLst/>
          </a:prstGeom>
        </p:spPr>
      </p:pic>
      <p:pic>
        <p:nvPicPr>
          <p:cNvPr id="14338" name="图片 14338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6725285" y="4347210"/>
            <a:ext cx="3609975" cy="123825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4294967295"/>
          </p:nvPr>
        </p:nvSpPr>
        <p:spPr>
          <a:xfrm>
            <a:off x="1793875" y="4401820"/>
            <a:ext cx="5176520" cy="760730"/>
          </a:xfrm>
        </p:spPr>
        <p:txBody>
          <a:bodyPr/>
          <a:lstStyle/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1800" spc="12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（4）将裤腿塞入裤腰内。</a:t>
            </a:r>
            <a:endParaRPr lang="zh-CN" altLang="en-US" sz="1800" spc="12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4294967295"/>
          </p:nvPr>
        </p:nvSpPr>
        <p:spPr bwMode="auto">
          <a:xfrm>
            <a:off x="830580" y="1638300"/>
            <a:ext cx="5177155" cy="1202690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1440" tIns="0" rIns="91440" bIns="45720" anchor="ctr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 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</a:pPr>
            <a:r>
              <a:rPr lang="zh-CN" altLang="en-US" spc="12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（3）再把裤腿继续对折一下。</a:t>
            </a:r>
            <a:endParaRPr lang="zh-CN" altLang="en-US" spc="12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title" idx="4294967295"/>
          </p:nvPr>
        </p:nvSpPr>
        <p:spPr>
          <a:xfrm>
            <a:off x="830580" y="484505"/>
            <a:ext cx="9611995" cy="705485"/>
          </a:xfrm>
        </p:spPr>
        <p:txBody>
          <a:bodyPr>
            <a:normAutofit fontScale="90000"/>
          </a:bodyPr>
          <a:lstStyle/>
          <a:p>
            <a:pPr algn="l"/>
            <a:r>
              <a:rPr lang="zh-CN" altLang="en-US" sz="3900" dirty="0" smtClean="0"/>
              <a:t> </a:t>
            </a:r>
            <a:r>
              <a:rPr lang="zh-CN" altLang="en-US" sz="2460" b="1" dirty="0">
                <a:solidFill>
                  <a:schemeClr val="accent1">
                    <a:lumMod val="75000"/>
                  </a:schemeClr>
                </a:solidFill>
                <a:sym typeface="+mn-ea"/>
              </a:rPr>
              <a:t>（短袖的叠法）</a:t>
            </a:r>
            <a:r>
              <a:rPr lang="zh-CN" sz="2460" b="1" spc="330" dirty="0" err="1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具体步骤</a:t>
            </a:r>
            <a:br>
              <a:rPr lang="zh-CN" sz="2460" b="1" spc="330" dirty="0" err="1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</a:br>
            <a:br>
              <a:rPr lang="zh-CN" sz="2460" b="1" spc="330" dirty="0" err="1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</a:br>
            <a:endParaRPr lang="zh-CN" sz="2460" b="1" spc="330" dirty="0" err="1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cxnSp>
        <p:nvCxnSpPr>
          <p:cNvPr id="7" name="直接连接符 6"/>
          <p:cNvCxnSpPr/>
          <p:nvPr>
            <p:custDataLst>
              <p:tags r:id="rId1"/>
            </p:custDataLst>
          </p:nvPr>
        </p:nvCxnSpPr>
        <p:spPr>
          <a:xfrm>
            <a:off x="574876" y="608400"/>
            <a:ext cx="0" cy="457204"/>
          </a:xfrm>
          <a:prstGeom prst="line">
            <a:avLst/>
          </a:prstGeom>
          <a:ln w="1016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339" name="图片 14339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390005" y="1457325"/>
            <a:ext cx="3927475" cy="1564640"/>
          </a:xfrm>
          <a:prstGeom prst="rect">
            <a:avLst/>
          </a:prstGeom>
        </p:spPr>
      </p:pic>
      <p:pic>
        <p:nvPicPr>
          <p:cNvPr id="14340" name="图片 14340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6515100" y="3821430"/>
            <a:ext cx="2808605" cy="20701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4294967295"/>
          </p:nvPr>
        </p:nvSpPr>
        <p:spPr>
          <a:xfrm>
            <a:off x="6217285" y="1537970"/>
            <a:ext cx="5176520" cy="553720"/>
          </a:xfrm>
        </p:spPr>
        <p:txBody>
          <a:bodyPr/>
          <a:lstStyle/>
          <a:p>
            <a:pPr marL="0" indent="0" fontAlgn="auto">
              <a:lnSpc>
                <a:spcPct val="150000"/>
              </a:lnSpc>
              <a:buNone/>
            </a:pPr>
            <a:r>
              <a:rPr lang="en-US" altLang="zh-CN" sz="1800" spc="12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1800" spc="12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将两个袖子向交叉折叠。</a:t>
            </a:r>
            <a:endParaRPr lang="zh-CN" altLang="en-US" sz="1800" spc="12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4294967295"/>
          </p:nvPr>
        </p:nvSpPr>
        <p:spPr bwMode="auto">
          <a:xfrm>
            <a:off x="719455" y="608330"/>
            <a:ext cx="5177155" cy="2413635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1440" tIns="0" rIns="91440" bIns="45720" anchor="ctr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 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</a:pPr>
            <a:r>
              <a:rPr lang="en-US" altLang="zh-CN" spc="12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1.</a:t>
            </a:r>
            <a:r>
              <a:rPr lang="zh-CN" altLang="en-US" spc="12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先把毛衣平铺在平整的床上或桌面上。</a:t>
            </a:r>
            <a:endParaRPr lang="zh-CN" altLang="en-US" spc="12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title" idx="4294967295"/>
          </p:nvPr>
        </p:nvSpPr>
        <p:spPr>
          <a:xfrm>
            <a:off x="830580" y="484505"/>
            <a:ext cx="9611995" cy="705485"/>
          </a:xfrm>
        </p:spPr>
        <p:txBody>
          <a:bodyPr>
            <a:normAutofit fontScale="90000"/>
          </a:bodyPr>
          <a:lstStyle/>
          <a:p>
            <a:pPr algn="l"/>
            <a:r>
              <a:rPr lang="zh-CN" altLang="en-US" sz="3900" dirty="0" smtClean="0"/>
              <a:t> </a:t>
            </a:r>
            <a:r>
              <a:rPr lang="zh-CN" altLang="en-US" sz="2460" b="1" dirty="0">
                <a:solidFill>
                  <a:schemeClr val="accent1">
                    <a:lumMod val="75000"/>
                  </a:schemeClr>
                </a:solidFill>
                <a:sym typeface="+mn-ea"/>
              </a:rPr>
              <a:t>（毛衣的叠法）</a:t>
            </a:r>
            <a:r>
              <a:rPr lang="zh-CN" sz="2460" b="1" spc="330" dirty="0" err="1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具体步骤</a:t>
            </a:r>
            <a:br>
              <a:rPr lang="zh-CN" sz="2460" b="1" spc="330" dirty="0" err="1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</a:br>
            <a:br>
              <a:rPr lang="zh-CN" sz="2460" b="1" spc="330" dirty="0" err="1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</a:br>
            <a:endParaRPr lang="zh-CN" sz="2460" b="1" spc="330" dirty="0" err="1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cxnSp>
        <p:nvCxnSpPr>
          <p:cNvPr id="7" name="直接连接符 6"/>
          <p:cNvCxnSpPr/>
          <p:nvPr>
            <p:custDataLst>
              <p:tags r:id="rId1"/>
            </p:custDataLst>
          </p:nvPr>
        </p:nvCxnSpPr>
        <p:spPr>
          <a:xfrm>
            <a:off x="574876" y="608400"/>
            <a:ext cx="0" cy="457204"/>
          </a:xfrm>
          <a:prstGeom prst="line">
            <a:avLst/>
          </a:prstGeom>
          <a:ln w="1016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341" name="图片 1434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238250" y="3115310"/>
            <a:ext cx="4139565" cy="2502535"/>
          </a:xfrm>
          <a:prstGeom prst="rect">
            <a:avLst/>
          </a:prstGeom>
        </p:spPr>
      </p:pic>
      <p:pic>
        <p:nvPicPr>
          <p:cNvPr id="14342" name="图片 14342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6806565" y="3058160"/>
            <a:ext cx="2090420" cy="255968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4294967295"/>
          </p:nvPr>
        </p:nvSpPr>
        <p:spPr>
          <a:xfrm>
            <a:off x="6217285" y="1537970"/>
            <a:ext cx="5176520" cy="553720"/>
          </a:xfrm>
        </p:spPr>
        <p:txBody>
          <a:bodyPr/>
          <a:lstStyle/>
          <a:p>
            <a:pPr marL="0" indent="0" fontAlgn="auto">
              <a:lnSpc>
                <a:spcPct val="150000"/>
              </a:lnSpc>
              <a:buNone/>
            </a:pPr>
            <a:r>
              <a:rPr lang="en-US" altLang="zh-CN" sz="1800" spc="12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1800" spc="12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将毛衣的上下按三分之一对折。</a:t>
            </a:r>
            <a:endParaRPr lang="zh-CN" altLang="en-US" sz="1800" spc="12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4294967295"/>
          </p:nvPr>
        </p:nvSpPr>
        <p:spPr bwMode="auto">
          <a:xfrm>
            <a:off x="719455" y="608330"/>
            <a:ext cx="5177155" cy="2413635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1440" tIns="0" rIns="91440" bIns="45720" anchor="ctr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 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</a:pPr>
            <a:r>
              <a:rPr lang="en-US" spc="12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3.</a:t>
            </a:r>
            <a:r>
              <a:rPr spc="12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将毛衣的两侧沿蓝色的实线对折。</a:t>
            </a:r>
            <a:endParaRPr spc="12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title" idx="4294967295"/>
          </p:nvPr>
        </p:nvSpPr>
        <p:spPr>
          <a:xfrm>
            <a:off x="830580" y="484505"/>
            <a:ext cx="9611995" cy="705485"/>
          </a:xfrm>
        </p:spPr>
        <p:txBody>
          <a:bodyPr>
            <a:normAutofit fontScale="90000"/>
          </a:bodyPr>
          <a:lstStyle/>
          <a:p>
            <a:pPr algn="l"/>
            <a:r>
              <a:rPr lang="zh-CN" altLang="en-US" sz="3900" dirty="0" smtClean="0"/>
              <a:t> </a:t>
            </a:r>
            <a:r>
              <a:rPr lang="zh-CN" altLang="en-US" sz="2460" b="1" dirty="0">
                <a:solidFill>
                  <a:schemeClr val="accent1">
                    <a:lumMod val="75000"/>
                  </a:schemeClr>
                </a:solidFill>
                <a:sym typeface="+mn-ea"/>
              </a:rPr>
              <a:t>（毛衣的叠法）</a:t>
            </a:r>
            <a:r>
              <a:rPr lang="zh-CN" sz="2460" b="1" spc="330" dirty="0" err="1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具体步骤</a:t>
            </a:r>
            <a:br>
              <a:rPr lang="zh-CN" sz="2460" b="1" spc="330" dirty="0" err="1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</a:br>
            <a:br>
              <a:rPr lang="zh-CN" sz="2460" b="1" spc="330" dirty="0" err="1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</a:br>
            <a:endParaRPr lang="zh-CN" sz="2460" b="1" spc="330" dirty="0" err="1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cxnSp>
        <p:nvCxnSpPr>
          <p:cNvPr id="7" name="直接连接符 6"/>
          <p:cNvCxnSpPr/>
          <p:nvPr>
            <p:custDataLst>
              <p:tags r:id="rId1"/>
            </p:custDataLst>
          </p:nvPr>
        </p:nvCxnSpPr>
        <p:spPr>
          <a:xfrm>
            <a:off x="574876" y="608400"/>
            <a:ext cx="0" cy="457204"/>
          </a:xfrm>
          <a:prstGeom prst="line">
            <a:avLst/>
          </a:prstGeom>
          <a:ln w="1016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6" name="图片 36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254760" y="2555240"/>
            <a:ext cx="1792605" cy="2784475"/>
          </a:xfrm>
          <a:prstGeom prst="rect">
            <a:avLst/>
          </a:prstGeom>
        </p:spPr>
      </p:pic>
      <p:pic>
        <p:nvPicPr>
          <p:cNvPr id="35" name="图片 3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3632200" y="2538095"/>
            <a:ext cx="2150745" cy="2797810"/>
          </a:xfrm>
          <a:prstGeom prst="rect">
            <a:avLst/>
          </a:prstGeom>
        </p:spPr>
      </p:pic>
      <p:pic>
        <p:nvPicPr>
          <p:cNvPr id="33" name="图片 33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7012940" y="2439670"/>
            <a:ext cx="2486660" cy="2896235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4294967295"/>
          </p:nvPr>
        </p:nvSpPr>
        <p:spPr bwMode="auto">
          <a:xfrm>
            <a:off x="3257550" y="1291590"/>
            <a:ext cx="5177155" cy="1523365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1440" tIns="0" rIns="91440" bIns="45720" anchor="ctr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 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</a:pPr>
            <a:r>
              <a:rPr lang="en-US" altLang="zh-CN" spc="12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5.</a:t>
            </a:r>
            <a:r>
              <a:rPr lang="zh-CN" altLang="en-US" spc="12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把上面的毛衣折叠，塞到下面的毛衣里面。</a:t>
            </a:r>
            <a:endParaRPr lang="zh-CN" altLang="en-US" spc="12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title" idx="4294967295"/>
          </p:nvPr>
        </p:nvSpPr>
        <p:spPr>
          <a:xfrm>
            <a:off x="830580" y="484505"/>
            <a:ext cx="9611995" cy="705485"/>
          </a:xfrm>
        </p:spPr>
        <p:txBody>
          <a:bodyPr>
            <a:normAutofit fontScale="90000"/>
          </a:bodyPr>
          <a:lstStyle/>
          <a:p>
            <a:pPr algn="l"/>
            <a:r>
              <a:rPr lang="zh-CN" altLang="en-US" sz="3900" dirty="0" smtClean="0"/>
              <a:t> </a:t>
            </a:r>
            <a:r>
              <a:rPr lang="zh-CN" altLang="en-US" sz="2460" b="1" dirty="0">
                <a:solidFill>
                  <a:schemeClr val="accent1">
                    <a:lumMod val="75000"/>
                  </a:schemeClr>
                </a:solidFill>
                <a:sym typeface="+mn-ea"/>
              </a:rPr>
              <a:t>（毛衣的叠法）</a:t>
            </a:r>
            <a:r>
              <a:rPr lang="zh-CN" sz="2460" b="1" spc="330" dirty="0" err="1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具体步骤</a:t>
            </a:r>
            <a:br>
              <a:rPr lang="zh-CN" sz="2460" b="1" spc="330" dirty="0" err="1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</a:br>
            <a:br>
              <a:rPr lang="zh-CN" sz="2460" b="1" spc="330" dirty="0" err="1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</a:br>
            <a:endParaRPr lang="zh-CN" sz="2460" b="1" spc="330" dirty="0" err="1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cxnSp>
        <p:nvCxnSpPr>
          <p:cNvPr id="7" name="直接连接符 6"/>
          <p:cNvCxnSpPr/>
          <p:nvPr>
            <p:custDataLst>
              <p:tags r:id="rId1"/>
            </p:custDataLst>
          </p:nvPr>
        </p:nvCxnSpPr>
        <p:spPr>
          <a:xfrm>
            <a:off x="574876" y="608400"/>
            <a:ext cx="0" cy="457204"/>
          </a:xfrm>
          <a:prstGeom prst="line">
            <a:avLst/>
          </a:prstGeom>
          <a:ln w="1016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4" name="图片 34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583305" y="2964815"/>
            <a:ext cx="4216400" cy="275463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 idx="4"/>
            <p:custDataLst>
              <p:tags r:id="rId1"/>
            </p:custDataLst>
          </p:nvPr>
        </p:nvSpPr>
        <p:spPr>
          <a:xfrm>
            <a:off x="3812667" y="2230882"/>
            <a:ext cx="4823460" cy="2073910"/>
          </a:xfrm>
        </p:spPr>
        <p:txBody>
          <a:bodyPr>
            <a:norm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4800" dirty="0">
                <a:solidFill>
                  <a:schemeClr val="accent1">
                    <a:lumMod val="75000"/>
                  </a:schemeClr>
                </a:solidFill>
              </a:rPr>
              <a:t>行李箱的整理</a:t>
            </a:r>
            <a:endParaRPr lang="zh-CN" altLang="en-US" sz="4800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4294967295"/>
          </p:nvPr>
        </p:nvSpPr>
        <p:spPr>
          <a:xfrm>
            <a:off x="6445250" y="1607185"/>
            <a:ext cx="5176520" cy="1858645"/>
          </a:xfrm>
        </p:spPr>
        <p:txBody>
          <a:bodyPr/>
          <a:lstStyle/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1700" spc="16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（2）把打算装箱的衣服分别整理为“薄衣服”“外套”“内衣物”“长裤”四类，然后开始准备装箱。这里要注意一个问题，内衣物是很干净的东西，应该需要装进袋子包好。</a:t>
            </a:r>
            <a:endParaRPr lang="zh-CN" altLang="en-US" sz="1700" spc="160" dirty="0"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4294967295"/>
          </p:nvPr>
        </p:nvSpPr>
        <p:spPr>
          <a:xfrm>
            <a:off x="983615" y="1607185"/>
            <a:ext cx="5177155" cy="1372235"/>
          </a:xfrm>
        </p:spPr>
        <p:txBody>
          <a:bodyPr/>
          <a:lstStyle/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1700" spc="16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（1）先把衣服按衣物的整理卷成卷，这样既可以节省空间也可以减少衣服褶皱。</a:t>
            </a:r>
            <a:endParaRPr lang="zh-CN" altLang="en-US" sz="1700" spc="160" dirty="0"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title" idx="4294967295"/>
          </p:nvPr>
        </p:nvSpPr>
        <p:spPr>
          <a:xfrm>
            <a:off x="797560" y="484505"/>
            <a:ext cx="9611995" cy="705485"/>
          </a:xfrm>
        </p:spPr>
        <p:txBody>
          <a:bodyPr>
            <a:normAutofit/>
          </a:bodyPr>
          <a:lstStyle/>
          <a:p>
            <a:pPr algn="l"/>
            <a:r>
              <a:rPr lang="zh-CN" altLang="en-US" sz="3900" dirty="0" smtClean="0"/>
              <a:t> </a:t>
            </a:r>
            <a:r>
              <a:rPr lang="zh-CN" sz="2460" b="1" spc="330" dirty="0" err="1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具体步骤</a:t>
            </a:r>
            <a:endParaRPr lang="zh-CN" sz="2460" b="1" spc="330" dirty="0" err="1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cxnSp>
        <p:nvCxnSpPr>
          <p:cNvPr id="7" name="直接连接符 6"/>
          <p:cNvCxnSpPr/>
          <p:nvPr>
            <p:custDataLst>
              <p:tags r:id="rId1"/>
            </p:custDataLst>
          </p:nvPr>
        </p:nvCxnSpPr>
        <p:spPr>
          <a:xfrm>
            <a:off x="574876" y="608400"/>
            <a:ext cx="0" cy="457204"/>
          </a:xfrm>
          <a:prstGeom prst="line">
            <a:avLst/>
          </a:prstGeom>
          <a:ln w="1016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0" name="图片 99"/>
          <p:cNvPicPr/>
          <p:nvPr/>
        </p:nvPicPr>
        <p:blipFill>
          <a:blip r:embed="rId2"/>
          <a:stretch>
            <a:fillRect/>
          </a:stretch>
        </p:blipFill>
        <p:spPr>
          <a:xfrm>
            <a:off x="9116695" y="3599815"/>
            <a:ext cx="2224405" cy="243586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" name="图片 101"/>
          <p:cNvPicPr/>
          <p:nvPr/>
        </p:nvPicPr>
        <p:blipFill>
          <a:blip r:embed="rId3"/>
          <a:stretch>
            <a:fillRect/>
          </a:stretch>
        </p:blipFill>
        <p:spPr>
          <a:xfrm>
            <a:off x="797560" y="3692525"/>
            <a:ext cx="3378200" cy="23431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3" name="图片 102"/>
          <p:cNvPicPr/>
          <p:nvPr/>
        </p:nvPicPr>
        <p:blipFill>
          <a:blip r:embed="rId4"/>
          <a:stretch>
            <a:fillRect/>
          </a:stretch>
        </p:blipFill>
        <p:spPr>
          <a:xfrm>
            <a:off x="4770755" y="3692525"/>
            <a:ext cx="3511550" cy="23431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4294967295"/>
          </p:nvPr>
        </p:nvSpPr>
        <p:spPr>
          <a:xfrm>
            <a:off x="953135" y="2257425"/>
            <a:ext cx="4687570" cy="4759325"/>
          </a:xfrm>
        </p:spPr>
        <p:txBody>
          <a:bodyPr/>
          <a:lstStyle/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1700" spc="16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（3）下面开始装箱，第一层先用一部分薄衣物将箱子底不平的地方填平整。然后把长裤类左右摊平放好。</a:t>
            </a:r>
            <a:endParaRPr lang="zh-CN" altLang="en-US" sz="1700" spc="160" dirty="0"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title" idx="4294967295"/>
          </p:nvPr>
        </p:nvSpPr>
        <p:spPr>
          <a:xfrm>
            <a:off x="953135" y="608330"/>
            <a:ext cx="9611995" cy="705485"/>
          </a:xfrm>
        </p:spPr>
        <p:txBody>
          <a:bodyPr>
            <a:normAutofit/>
          </a:bodyPr>
          <a:lstStyle/>
          <a:p>
            <a:pPr algn="l"/>
            <a:r>
              <a:rPr lang="zh-CN" altLang="en-US" sz="3900" dirty="0" smtClean="0"/>
              <a:t> </a:t>
            </a:r>
            <a:r>
              <a:rPr lang="zh-CN" sz="2460" b="1" spc="330" dirty="0" err="1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具体步骤</a:t>
            </a:r>
            <a:endParaRPr lang="zh-CN" sz="2460" b="1" spc="330" dirty="0" err="1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cxnSp>
        <p:nvCxnSpPr>
          <p:cNvPr id="7" name="直接连接符 6"/>
          <p:cNvCxnSpPr/>
          <p:nvPr>
            <p:custDataLst>
              <p:tags r:id="rId1"/>
            </p:custDataLst>
          </p:nvPr>
        </p:nvCxnSpPr>
        <p:spPr>
          <a:xfrm>
            <a:off x="574876" y="608400"/>
            <a:ext cx="0" cy="457204"/>
          </a:xfrm>
          <a:prstGeom prst="line">
            <a:avLst/>
          </a:prstGeom>
          <a:ln w="1016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1" name="图片 51" descr="行李箱如何装最多的物品，怎么整理行李箱装？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326505" y="829945"/>
            <a:ext cx="4352925" cy="555434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4294967295"/>
          </p:nvPr>
        </p:nvSpPr>
        <p:spPr>
          <a:xfrm>
            <a:off x="797560" y="2174240"/>
            <a:ext cx="4745355" cy="4759325"/>
          </a:xfrm>
        </p:spPr>
        <p:txBody>
          <a:bodyPr/>
          <a:lstStyle/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1700" spc="16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（4）接着再放一层薄衣物（如果没有就放其他衣物），再把叠好的外套整齐放好。</a:t>
            </a:r>
            <a:endParaRPr lang="zh-CN" altLang="en-US" sz="1700" spc="160" dirty="0"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title" idx="4294967295"/>
          </p:nvPr>
        </p:nvSpPr>
        <p:spPr>
          <a:xfrm>
            <a:off x="797560" y="608330"/>
            <a:ext cx="9611995" cy="705485"/>
          </a:xfrm>
        </p:spPr>
        <p:txBody>
          <a:bodyPr>
            <a:normAutofit/>
          </a:bodyPr>
          <a:lstStyle/>
          <a:p>
            <a:pPr algn="l"/>
            <a:r>
              <a:rPr lang="zh-CN" altLang="en-US" sz="3900" dirty="0" smtClean="0"/>
              <a:t> </a:t>
            </a:r>
            <a:r>
              <a:rPr lang="zh-CN" sz="2460" b="1" spc="330" dirty="0" err="1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具体步骤</a:t>
            </a:r>
            <a:endParaRPr lang="zh-CN" altLang="en-US" sz="3900" dirty="0"/>
          </a:p>
        </p:txBody>
      </p:sp>
      <p:cxnSp>
        <p:nvCxnSpPr>
          <p:cNvPr id="7" name="直接连接符 6"/>
          <p:cNvCxnSpPr/>
          <p:nvPr>
            <p:custDataLst>
              <p:tags r:id="rId1"/>
            </p:custDataLst>
          </p:nvPr>
        </p:nvCxnSpPr>
        <p:spPr>
          <a:xfrm>
            <a:off x="574876" y="608400"/>
            <a:ext cx="0" cy="457204"/>
          </a:xfrm>
          <a:prstGeom prst="line">
            <a:avLst/>
          </a:prstGeom>
          <a:ln w="1016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2" name="图片 52" descr="行李箱如何装最多的物品，怎么整理行李箱装？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250305" y="608330"/>
            <a:ext cx="4777740" cy="5537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7705" y="344805"/>
            <a:ext cx="10816590" cy="60007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l" fontAlgn="auto">
              <a:lnSpc>
                <a:spcPct val="200000"/>
              </a:lnSpc>
              <a:spcBef>
                <a:spcPct val="0"/>
              </a:spcBef>
            </a:pPr>
            <a:r>
              <a:rPr lang="zh-CN" altLang="en-US" sz="3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案列：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indent="0" algn="ctr" fontAlgn="auto">
              <a:lnSpc>
                <a:spcPct val="150000"/>
              </a:lnSpc>
              <a:spcBef>
                <a:spcPct val="0"/>
              </a:spcBef>
            </a:pPr>
            <a:r>
              <a:rPr lang="zh-CN" sz="2400" dirty="0">
                <a:sym typeface="+mn-ea"/>
              </a:rPr>
              <a:t>内容要求:灵活运用整理与收纳的方法，从整体上完成对家庭各居室和教室内部物品的整理与收纳。与他人合作对居室、教室进行适当的装饰和美化，设计有特色、易操作的环境美化方案。独立完成外出远行的行李箱整理与收纳，依据行程安排、天气状况准备衣物和生活用品等。</a:t>
            </a:r>
            <a:endParaRPr lang="zh-CN" sz="2400" dirty="0">
              <a:sym typeface="+mn-ea"/>
            </a:endParaRPr>
          </a:p>
          <a:p>
            <a:pPr indent="0" algn="ctr" fontAlgn="auto">
              <a:lnSpc>
                <a:spcPct val="150000"/>
              </a:lnSpc>
              <a:spcBef>
                <a:spcPct val="0"/>
              </a:spcBef>
            </a:pPr>
            <a:r>
              <a:rPr lang="zh-CN" sz="2400" dirty="0">
                <a:sym typeface="+mn-ea"/>
              </a:rPr>
              <a:t>素养表现:能对居室和教室的美化提出具有一定创造性的解决方案，制订合理的实施方案，并能安全规范地加以实施，发展自我管理与缜密筹划的能力。理解劳动对于个人生活、集体建设的意义，懂得劳动创造美好生活的道理，养成认真细致地进行整理与收纳的习惯和品质。</a:t>
            </a:r>
            <a:endParaRPr lang="zh-CN" sz="2400" dirty="0">
              <a:sym typeface="+mn-ea"/>
            </a:endParaRPr>
          </a:p>
          <a:p>
            <a:pPr indent="0" algn="ctr" fontAlgn="auto">
              <a:lnSpc>
                <a:spcPct val="150000"/>
              </a:lnSpc>
              <a:spcBef>
                <a:spcPct val="0"/>
              </a:spcBef>
            </a:pPr>
            <a:r>
              <a:rPr lang="zh-CN" sz="2400" dirty="0">
                <a:sym typeface="+mn-ea"/>
              </a:rPr>
              <a:t>（来源：《义务教育劳动课程标准（2022年版）》第四学段7-9年级）</a:t>
            </a:r>
            <a:endParaRPr lang="zh-CN" sz="2400" dirty="0"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4294967295"/>
          </p:nvPr>
        </p:nvSpPr>
        <p:spPr>
          <a:xfrm>
            <a:off x="797560" y="2174240"/>
            <a:ext cx="4745355" cy="4759325"/>
          </a:xfrm>
        </p:spPr>
        <p:txBody>
          <a:bodyPr/>
          <a:lstStyle/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1700" spc="16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（5）最后就是把裤腿左右包起来，这样可以减少裤子因折叠起皱，再把其他的小物件顺着箱子的结构填充在边角等空隙的地方。然后盖上盖子就好了。</a:t>
            </a:r>
            <a:endParaRPr lang="zh-CN" altLang="en-US" sz="1700" spc="160" dirty="0"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title" idx="4294967295"/>
          </p:nvPr>
        </p:nvSpPr>
        <p:spPr>
          <a:xfrm>
            <a:off x="797560" y="608330"/>
            <a:ext cx="9611995" cy="705485"/>
          </a:xfrm>
        </p:spPr>
        <p:txBody>
          <a:bodyPr>
            <a:normAutofit/>
          </a:bodyPr>
          <a:lstStyle/>
          <a:p>
            <a:pPr algn="l"/>
            <a:r>
              <a:rPr lang="zh-CN" altLang="en-US" sz="3900" dirty="0" smtClean="0"/>
              <a:t> </a:t>
            </a:r>
            <a:r>
              <a:rPr lang="zh-CN" sz="2460" b="1" spc="330" dirty="0" err="1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具体步骤</a:t>
            </a:r>
            <a:endParaRPr lang="zh-CN" altLang="en-US" sz="3900" dirty="0"/>
          </a:p>
        </p:txBody>
      </p:sp>
      <p:cxnSp>
        <p:nvCxnSpPr>
          <p:cNvPr id="7" name="直接连接符 6"/>
          <p:cNvCxnSpPr/>
          <p:nvPr>
            <p:custDataLst>
              <p:tags r:id="rId1"/>
            </p:custDataLst>
          </p:nvPr>
        </p:nvCxnSpPr>
        <p:spPr>
          <a:xfrm>
            <a:off x="574876" y="608400"/>
            <a:ext cx="0" cy="457204"/>
          </a:xfrm>
          <a:prstGeom prst="line">
            <a:avLst/>
          </a:prstGeom>
          <a:ln w="1016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3" name="图片 53" descr="行李箱如何装最多的物品，怎么整理行李箱装？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450330" y="558165"/>
            <a:ext cx="4441190" cy="556958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 idx="4"/>
            <p:custDataLst>
              <p:tags r:id="rId1"/>
            </p:custDataLst>
          </p:nvPr>
        </p:nvSpPr>
        <p:spPr>
          <a:xfrm>
            <a:off x="3401187" y="2349754"/>
            <a:ext cx="4823460" cy="2073910"/>
          </a:xfrm>
        </p:spPr>
        <p:txBody>
          <a:bodyPr>
            <a:norm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4800" dirty="0" smtClean="0">
                <a:solidFill>
                  <a:schemeClr val="accent1">
                    <a:lumMod val="75000"/>
                  </a:schemeClr>
                </a:solidFill>
              </a:rPr>
              <a:t>课桌的整理</a:t>
            </a:r>
            <a:endParaRPr lang="zh-CN" altLang="en-US" sz="4800" dirty="0" smtClean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4294967295"/>
          </p:nvPr>
        </p:nvSpPr>
        <p:spPr>
          <a:xfrm>
            <a:off x="942340" y="1594485"/>
            <a:ext cx="4745355" cy="936625"/>
          </a:xfrm>
        </p:spPr>
        <p:txBody>
          <a:bodyPr/>
          <a:lstStyle/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1700" spc="16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（1）将凌乱的书桌里的物品取出。</a:t>
            </a:r>
            <a:endParaRPr lang="zh-CN" altLang="en-US" sz="1700" spc="160" dirty="0"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title" idx="4294967295"/>
          </p:nvPr>
        </p:nvSpPr>
        <p:spPr>
          <a:xfrm>
            <a:off x="797560" y="608330"/>
            <a:ext cx="9611995" cy="705485"/>
          </a:xfrm>
        </p:spPr>
        <p:txBody>
          <a:bodyPr>
            <a:normAutofit/>
          </a:bodyPr>
          <a:lstStyle/>
          <a:p>
            <a:pPr algn="l"/>
            <a:r>
              <a:rPr lang="zh-CN" altLang="en-US" sz="3900" dirty="0" smtClean="0"/>
              <a:t> </a:t>
            </a:r>
            <a:r>
              <a:rPr lang="zh-CN" sz="2460" b="1" spc="330" dirty="0" err="1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具体步骤</a:t>
            </a:r>
            <a:endParaRPr lang="zh-CN" altLang="en-US" sz="3900" dirty="0"/>
          </a:p>
        </p:txBody>
      </p:sp>
      <p:cxnSp>
        <p:nvCxnSpPr>
          <p:cNvPr id="7" name="直接连接符 6"/>
          <p:cNvCxnSpPr/>
          <p:nvPr>
            <p:custDataLst>
              <p:tags r:id="rId1"/>
            </p:custDataLst>
          </p:nvPr>
        </p:nvCxnSpPr>
        <p:spPr>
          <a:xfrm>
            <a:off x="574876" y="608400"/>
            <a:ext cx="0" cy="457204"/>
          </a:xfrm>
          <a:prstGeom prst="line">
            <a:avLst/>
          </a:prstGeom>
          <a:ln w="1016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384" name="图片 14384" descr="D:\我的文档\Tencent Files\563273558\Image\C2C\C26E91B6003AA2E080E87F481108316C.jpg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192530" y="2699385"/>
            <a:ext cx="4680585" cy="3512185"/>
          </a:xfrm>
          <a:prstGeom prst="rect">
            <a:avLst/>
          </a:prstGeom>
          <a:noFill/>
          <a:ln>
            <a:noFill/>
          </a:ln>
        </p:spPr>
      </p:pic>
      <p:sp>
        <p:nvSpPr>
          <p:cNvPr id="104" name="文本框 103"/>
          <p:cNvSpPr txBox="1"/>
          <p:nvPr/>
        </p:nvSpPr>
        <p:spPr>
          <a:xfrm>
            <a:off x="6042660" y="1594485"/>
            <a:ext cx="5080000" cy="3524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358775"/>
            <a:r>
              <a:rPr lang="zh-CN" altLang="en-US" sz="1700" b="0" spc="16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（2）按书籍、本子、文具进行分类。</a:t>
            </a:r>
            <a:endParaRPr lang="zh-CN" altLang="en-US" sz="1700" b="0" spc="160" dirty="0"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4385" name="图片 14385" descr="D:\我的文档\Tencent Files\563273558\Image\C2C\9A3CBE3D6C466E3F7CD2E5E7312BBA0C.jpg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679565" y="2685415"/>
            <a:ext cx="3526155" cy="352615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4294967295"/>
          </p:nvPr>
        </p:nvSpPr>
        <p:spPr>
          <a:xfrm>
            <a:off x="1108075" y="1717675"/>
            <a:ext cx="4745355" cy="4759325"/>
          </a:xfrm>
        </p:spPr>
        <p:txBody>
          <a:bodyPr/>
          <a:lstStyle/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1700" spc="16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（3）按自己的习惯，将已经分类的物品按类别摆放。</a:t>
            </a:r>
            <a:endParaRPr lang="zh-CN" altLang="en-US" sz="1700" spc="160" dirty="0"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1700" spc="16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可以按照常用与分常用属性分类，根据物品是否常用划分为常用物品和非常用物品。常用物品放置在容易取放位置，非常用物品则可以充分利用角落。</a:t>
            </a:r>
            <a:endParaRPr lang="zh-CN" altLang="en-US" sz="1700" spc="160" dirty="0"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1700" spc="16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可以根据物品使用的属性来分类整理物品。将同一类物品放置到一块，在需要时，只需要到同类物品中寻找即可。</a:t>
            </a:r>
            <a:endParaRPr lang="zh-CN" altLang="en-US" sz="1700" spc="160" dirty="0"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title" idx="4294967295"/>
          </p:nvPr>
        </p:nvSpPr>
        <p:spPr>
          <a:xfrm>
            <a:off x="797560" y="608330"/>
            <a:ext cx="9611995" cy="705485"/>
          </a:xfrm>
        </p:spPr>
        <p:txBody>
          <a:bodyPr>
            <a:normAutofit/>
          </a:bodyPr>
          <a:lstStyle/>
          <a:p>
            <a:pPr algn="l"/>
            <a:r>
              <a:rPr lang="zh-CN" altLang="en-US" sz="3900" dirty="0" smtClean="0"/>
              <a:t> </a:t>
            </a:r>
            <a:r>
              <a:rPr lang="zh-CN" sz="2460" b="1" spc="330" dirty="0" err="1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具体步骤</a:t>
            </a:r>
            <a:endParaRPr lang="zh-CN" altLang="en-US" sz="3900" dirty="0"/>
          </a:p>
        </p:txBody>
      </p:sp>
      <p:cxnSp>
        <p:nvCxnSpPr>
          <p:cNvPr id="7" name="直接连接符 6"/>
          <p:cNvCxnSpPr/>
          <p:nvPr>
            <p:custDataLst>
              <p:tags r:id="rId1"/>
            </p:custDataLst>
          </p:nvPr>
        </p:nvCxnSpPr>
        <p:spPr>
          <a:xfrm>
            <a:off x="574876" y="608400"/>
            <a:ext cx="0" cy="457204"/>
          </a:xfrm>
          <a:prstGeom prst="line">
            <a:avLst/>
          </a:prstGeom>
          <a:ln w="1016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386" name="图片 14386" descr="D:\我的文档\Tencent Files\563273558\Image\C2C\2298B5675367877FAC7DAFA9AB18A62C.jpg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073775" y="1313815"/>
            <a:ext cx="4665980" cy="46659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 idx="4"/>
            <p:custDataLst>
              <p:tags r:id="rId1"/>
            </p:custDataLst>
          </p:nvPr>
        </p:nvSpPr>
        <p:spPr>
          <a:xfrm>
            <a:off x="3565779" y="2422906"/>
            <a:ext cx="4823460" cy="2073910"/>
          </a:xfrm>
        </p:spPr>
        <p:txBody>
          <a:bodyPr>
            <a:norm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4800" dirty="0">
                <a:solidFill>
                  <a:schemeClr val="accent1">
                    <a:lumMod val="75000"/>
                  </a:schemeClr>
                </a:solidFill>
              </a:rPr>
              <a:t>储物柜的整理</a:t>
            </a:r>
            <a:endParaRPr lang="zh-CN" altLang="en-US" sz="4800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4294967295"/>
          </p:nvPr>
        </p:nvSpPr>
        <p:spPr>
          <a:xfrm>
            <a:off x="6442710" y="1318260"/>
            <a:ext cx="5158740" cy="4740910"/>
          </a:xfrm>
        </p:spPr>
        <p:txBody>
          <a:bodyPr/>
          <a:lstStyle/>
          <a:p>
            <a:pPr marL="0" algn="l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1800" spc="80">
                <a:solidFill>
                  <a:schemeClr val="dk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（2）储物柜如果放日用品，将不同类别的日用品，如洗浴用品、洗漱用品、杂物等，分别摆放。</a:t>
            </a:r>
            <a:endParaRPr lang="zh-CN" altLang="en-US" sz="1800" spc="80">
              <a:solidFill>
                <a:schemeClr val="dk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4294967295"/>
          </p:nvPr>
        </p:nvSpPr>
        <p:spPr>
          <a:xfrm>
            <a:off x="918845" y="1428115"/>
            <a:ext cx="5177155" cy="4759325"/>
          </a:xfrm>
        </p:spPr>
        <p:txBody>
          <a:bodyPr/>
          <a:lstStyle/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1800" spc="80">
                <a:solidFill>
                  <a:schemeClr val="dk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（1）储物柜如果放衣物，将折叠好的衣物按内衣和外衣，依次摆放。</a:t>
            </a:r>
            <a:endParaRPr lang="zh-CN" altLang="en-US" sz="1800" spc="80">
              <a:solidFill>
                <a:schemeClr val="dk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title" idx="4294967295"/>
          </p:nvPr>
        </p:nvSpPr>
        <p:spPr>
          <a:xfrm>
            <a:off x="756285" y="484505"/>
            <a:ext cx="9611995" cy="705485"/>
          </a:xfrm>
        </p:spPr>
        <p:txBody>
          <a:bodyPr>
            <a:norm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sz="3900" dirty="0" smtClean="0"/>
              <a:t> </a:t>
            </a:r>
            <a:r>
              <a:rPr lang="zh-CN" sz="2460" b="1" spc="330" dirty="0" err="1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具体步骤</a:t>
            </a:r>
            <a:endParaRPr lang="zh-CN" sz="2460" b="1" spc="330" dirty="0" err="1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cxnSp>
        <p:nvCxnSpPr>
          <p:cNvPr id="7" name="直接连接符 6"/>
          <p:cNvCxnSpPr/>
          <p:nvPr>
            <p:custDataLst>
              <p:tags r:id="rId1"/>
            </p:custDataLst>
          </p:nvPr>
        </p:nvCxnSpPr>
        <p:spPr>
          <a:xfrm>
            <a:off x="574876" y="608400"/>
            <a:ext cx="0" cy="457204"/>
          </a:xfrm>
          <a:prstGeom prst="line">
            <a:avLst/>
          </a:prstGeom>
          <a:ln w="1016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387" name="图片 14387" descr="D:\我的文档\Tencent Files\563273558\Image\C2C\1F2EC903AA592A53A5065EC51F606218.jpg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353185" y="2571115"/>
            <a:ext cx="3488055" cy="3488055"/>
          </a:xfrm>
          <a:prstGeom prst="rect">
            <a:avLst/>
          </a:prstGeom>
          <a:noFill/>
          <a:ln>
            <a:noFill/>
          </a:ln>
        </p:spPr>
      </p:pic>
      <p:pic>
        <p:nvPicPr>
          <p:cNvPr id="14388" name="图片 14388" descr="D:\我的文档\Tencent Files\563273558\Image\C2C\5FD952B81054C83E6875A92184CB82CA.jpg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833870" y="2854960"/>
            <a:ext cx="4271645" cy="320421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4294967295"/>
          </p:nvPr>
        </p:nvSpPr>
        <p:spPr>
          <a:xfrm>
            <a:off x="797560" y="2174240"/>
            <a:ext cx="4745355" cy="1568450"/>
          </a:xfrm>
        </p:spPr>
        <p:txBody>
          <a:bodyPr/>
          <a:lstStyle/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1700" spc="16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（3）储物柜既放衣物，也放日用品，则将储物柜分成两部分，按自己的习惯，将折叠好的衣物和分类好的日用品，分别放入柜中。</a:t>
            </a:r>
            <a:endParaRPr lang="en-US" altLang="zh-CN" sz="1700" spc="160" dirty="0"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title" idx="4294967295"/>
          </p:nvPr>
        </p:nvSpPr>
        <p:spPr>
          <a:xfrm>
            <a:off x="797560" y="608330"/>
            <a:ext cx="9611995" cy="705485"/>
          </a:xfrm>
        </p:spPr>
        <p:txBody>
          <a:bodyPr>
            <a:normAutofit/>
          </a:bodyPr>
          <a:lstStyle/>
          <a:p>
            <a:pPr algn="l"/>
            <a:r>
              <a:rPr lang="zh-CN" altLang="en-US" sz="3900" dirty="0" smtClean="0"/>
              <a:t> </a:t>
            </a:r>
            <a:r>
              <a:rPr lang="zh-CN" sz="2460" b="1" spc="330" dirty="0" err="1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具体步骤</a:t>
            </a:r>
            <a:endParaRPr lang="zh-CN" altLang="en-US" sz="3900" dirty="0"/>
          </a:p>
        </p:txBody>
      </p:sp>
      <p:cxnSp>
        <p:nvCxnSpPr>
          <p:cNvPr id="7" name="直接连接符 6"/>
          <p:cNvCxnSpPr/>
          <p:nvPr>
            <p:custDataLst>
              <p:tags r:id="rId1"/>
            </p:custDataLst>
          </p:nvPr>
        </p:nvCxnSpPr>
        <p:spPr>
          <a:xfrm>
            <a:off x="574876" y="608400"/>
            <a:ext cx="0" cy="457204"/>
          </a:xfrm>
          <a:prstGeom prst="line">
            <a:avLst/>
          </a:prstGeom>
          <a:ln w="1016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389" name="图片 14389" descr="D:\我的文档\Tencent Files\563273558\Image\C2C\EFB42B03530A8E2998BF7CED71BD6486.jpg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181090" y="1898015"/>
            <a:ext cx="5106035" cy="38290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图片包含 游戏机, 装饰品, 伞, 树&#10;&#10;描述已自动生成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>
            <a:off x="331470" y="354330"/>
            <a:ext cx="11521440" cy="6172200"/>
          </a:xfrm>
          <a:prstGeom prst="rect">
            <a:avLst/>
          </a:prstGeom>
          <a:solidFill>
            <a:srgbClr val="FBF2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5944340" y="1459450"/>
            <a:ext cx="4700529" cy="663125"/>
            <a:chOff x="5944340" y="1459450"/>
            <a:chExt cx="4700529" cy="663125"/>
          </a:xfrm>
        </p:grpSpPr>
        <p:sp>
          <p:nvSpPr>
            <p:cNvPr id="2" name="矩形: 圆角 1"/>
            <p:cNvSpPr/>
            <p:nvPr/>
          </p:nvSpPr>
          <p:spPr>
            <a:xfrm>
              <a:off x="6330044" y="1489577"/>
              <a:ext cx="4314825" cy="573265"/>
            </a:xfrm>
            <a:prstGeom prst="roundRect">
              <a:avLst/>
            </a:prstGeom>
            <a:solidFill>
              <a:srgbClr val="E93E34"/>
            </a:solidFill>
            <a:ln>
              <a:solidFill>
                <a:srgbClr val="E93E34"/>
              </a:solidFill>
            </a:ln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215900"/>
              <a:r>
                <a:rPr lang="zh-CN" altLang="en-US" sz="2000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收纳整理展示</a:t>
              </a:r>
              <a:endParaRPr lang="zh-CN" altLang="en-US" sz="20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5944340" y="1459450"/>
              <a:ext cx="663125" cy="663125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E93E3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01</a:t>
              </a:r>
              <a:endParaRPr lang="zh-CN" altLang="en-US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944340" y="2990124"/>
            <a:ext cx="4700529" cy="663125"/>
            <a:chOff x="5944340" y="2408121"/>
            <a:chExt cx="4700529" cy="663125"/>
          </a:xfrm>
        </p:grpSpPr>
        <p:sp>
          <p:nvSpPr>
            <p:cNvPr id="16" name="矩形: 圆角 15"/>
            <p:cNvSpPr/>
            <p:nvPr/>
          </p:nvSpPr>
          <p:spPr>
            <a:xfrm>
              <a:off x="6330044" y="2451602"/>
              <a:ext cx="4314825" cy="573265"/>
            </a:xfrm>
            <a:prstGeom prst="roundRect">
              <a:avLst/>
            </a:prstGeom>
            <a:solidFill>
              <a:srgbClr val="E93E34"/>
            </a:solidFill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215900"/>
              <a:r>
                <a:rPr lang="zh-CN" altLang="en-US" sz="2000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收纳整理技能内涵</a:t>
              </a:r>
              <a:endParaRPr lang="zh-CN" altLang="en-US" sz="20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5944340" y="2408121"/>
              <a:ext cx="663125" cy="663125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E93E3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02</a:t>
              </a:r>
              <a:endParaRPr lang="zh-CN" altLang="en-US" sz="1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7" name="TextBox 59"/>
          <p:cNvSpPr txBox="1">
            <a:spLocks noChangeArrowheads="1"/>
          </p:cNvSpPr>
          <p:nvPr/>
        </p:nvSpPr>
        <p:spPr bwMode="auto">
          <a:xfrm>
            <a:off x="1534550" y="4673365"/>
            <a:ext cx="3312368" cy="97872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14400">
              <a:lnSpc>
                <a:spcPct val="120000"/>
              </a:lnSpc>
              <a:defRPr/>
            </a:pPr>
            <a:r>
              <a:rPr lang="zh-CN" altLang="en-US" sz="4800" b="1" kern="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r>
              <a:rPr lang="en-US" altLang="zh-CN" sz="4000" b="1" kern="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kern="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 Contents</a:t>
            </a:r>
            <a:endParaRPr lang="en-US" altLang="ko-KR" sz="2800" kern="0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: 圆角 16"/>
          <p:cNvSpPr/>
          <p:nvPr/>
        </p:nvSpPr>
        <p:spPr>
          <a:xfrm>
            <a:off x="6330044" y="4549058"/>
            <a:ext cx="4314825" cy="573265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marL="215900"/>
            <a:r>
              <a:rPr lang="zh-CN" altLang="en-US" sz="2000" b="1" kern="1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收纳整理技能比拼</a:t>
            </a:r>
            <a:endParaRPr lang="zh-CN" altLang="zh-CN" sz="2000" b="1" kern="1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5944340" y="4520798"/>
            <a:ext cx="663125" cy="663125"/>
          </a:xfrm>
          <a:prstGeom prst="ellipse">
            <a:avLst/>
          </a:prstGeom>
          <a:solidFill>
            <a:schemeClr val="bg1"/>
          </a:solidFill>
          <a:ln w="19050">
            <a:solidFill>
              <a:srgbClr val="E93E3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03</a:t>
            </a:r>
            <a:endParaRPr lang="zh-CN" altLang="en-US" sz="18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1" name="图片 20" descr="卡通人物&#10;&#10;描述已自动生成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37" r="14748" b="30974"/>
          <a:stretch>
            <a:fillRect/>
          </a:stretch>
        </p:blipFill>
        <p:spPr>
          <a:xfrm>
            <a:off x="1534549" y="1347514"/>
            <a:ext cx="3312369" cy="320154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964337" y="1385889"/>
            <a:ext cx="8263312" cy="4563917"/>
            <a:chOff x="1990372" y="876261"/>
            <a:chExt cx="8263312" cy="4563917"/>
          </a:xfrm>
        </p:grpSpPr>
        <p:grpSp>
          <p:nvGrpSpPr>
            <p:cNvPr id="26" name="组合 25"/>
            <p:cNvGrpSpPr/>
            <p:nvPr/>
          </p:nvGrpSpPr>
          <p:grpSpPr>
            <a:xfrm>
              <a:off x="1990372" y="2683911"/>
              <a:ext cx="1868593" cy="1866715"/>
              <a:chOff x="4499719" y="3262698"/>
              <a:chExt cx="1579563" cy="1577975"/>
            </a:xfrm>
            <a:solidFill>
              <a:srgbClr val="000000">
                <a:alpha val="60000"/>
              </a:srgbClr>
            </a:solidFill>
          </p:grpSpPr>
          <p:sp>
            <p:nvSpPr>
              <p:cNvPr id="31" name="Freeform 6"/>
              <p:cNvSpPr>
                <a:spLocks noEditPoints="1"/>
              </p:cNvSpPr>
              <p:nvPr/>
            </p:nvSpPr>
            <p:spPr bwMode="auto">
              <a:xfrm>
                <a:off x="4499719" y="3262698"/>
                <a:ext cx="1579563" cy="1577975"/>
              </a:xfrm>
              <a:custGeom>
                <a:avLst/>
                <a:gdLst>
                  <a:gd name="T0" fmla="*/ 421 w 421"/>
                  <a:gd name="T1" fmla="*/ 229 h 421"/>
                  <a:gd name="T2" fmla="*/ 398 w 421"/>
                  <a:gd name="T3" fmla="*/ 188 h 421"/>
                  <a:gd name="T4" fmla="*/ 367 w 421"/>
                  <a:gd name="T5" fmla="*/ 146 h 421"/>
                  <a:gd name="T6" fmla="*/ 402 w 421"/>
                  <a:gd name="T7" fmla="*/ 122 h 421"/>
                  <a:gd name="T8" fmla="*/ 361 w 421"/>
                  <a:gd name="T9" fmla="*/ 97 h 421"/>
                  <a:gd name="T10" fmla="*/ 314 w 421"/>
                  <a:gd name="T11" fmla="*/ 77 h 421"/>
                  <a:gd name="T12" fmla="*/ 332 w 421"/>
                  <a:gd name="T13" fmla="*/ 38 h 421"/>
                  <a:gd name="T14" fmla="*/ 285 w 421"/>
                  <a:gd name="T15" fmla="*/ 37 h 421"/>
                  <a:gd name="T16" fmla="*/ 233 w 421"/>
                  <a:gd name="T17" fmla="*/ 43 h 421"/>
                  <a:gd name="T18" fmla="*/ 229 w 421"/>
                  <a:gd name="T19" fmla="*/ 0 h 421"/>
                  <a:gd name="T20" fmla="*/ 188 w 421"/>
                  <a:gd name="T21" fmla="*/ 23 h 421"/>
                  <a:gd name="T22" fmla="*/ 146 w 421"/>
                  <a:gd name="T23" fmla="*/ 54 h 421"/>
                  <a:gd name="T24" fmla="*/ 122 w 421"/>
                  <a:gd name="T25" fmla="*/ 19 h 421"/>
                  <a:gd name="T26" fmla="*/ 98 w 421"/>
                  <a:gd name="T27" fmla="*/ 60 h 421"/>
                  <a:gd name="T28" fmla="*/ 77 w 421"/>
                  <a:gd name="T29" fmla="*/ 107 h 421"/>
                  <a:gd name="T30" fmla="*/ 38 w 421"/>
                  <a:gd name="T31" fmla="*/ 89 h 421"/>
                  <a:gd name="T32" fmla="*/ 37 w 421"/>
                  <a:gd name="T33" fmla="*/ 136 h 421"/>
                  <a:gd name="T34" fmla="*/ 43 w 421"/>
                  <a:gd name="T35" fmla="*/ 188 h 421"/>
                  <a:gd name="T36" fmla="*/ 0 w 421"/>
                  <a:gd name="T37" fmla="*/ 192 h 421"/>
                  <a:gd name="T38" fmla="*/ 24 w 421"/>
                  <a:gd name="T39" fmla="*/ 233 h 421"/>
                  <a:gd name="T40" fmla="*/ 54 w 421"/>
                  <a:gd name="T41" fmla="*/ 274 h 421"/>
                  <a:gd name="T42" fmla="*/ 19 w 421"/>
                  <a:gd name="T43" fmla="*/ 299 h 421"/>
                  <a:gd name="T44" fmla="*/ 60 w 421"/>
                  <a:gd name="T45" fmla="*/ 323 h 421"/>
                  <a:gd name="T46" fmla="*/ 107 w 421"/>
                  <a:gd name="T47" fmla="*/ 344 h 421"/>
                  <a:gd name="T48" fmla="*/ 89 w 421"/>
                  <a:gd name="T49" fmla="*/ 383 h 421"/>
                  <a:gd name="T50" fmla="*/ 137 w 421"/>
                  <a:gd name="T51" fmla="*/ 384 h 421"/>
                  <a:gd name="T52" fmla="*/ 188 w 421"/>
                  <a:gd name="T53" fmla="*/ 378 h 421"/>
                  <a:gd name="T54" fmla="*/ 192 w 421"/>
                  <a:gd name="T55" fmla="*/ 421 h 421"/>
                  <a:gd name="T56" fmla="*/ 233 w 421"/>
                  <a:gd name="T57" fmla="*/ 397 h 421"/>
                  <a:gd name="T58" fmla="*/ 275 w 421"/>
                  <a:gd name="T59" fmla="*/ 367 h 421"/>
                  <a:gd name="T60" fmla="*/ 299 w 421"/>
                  <a:gd name="T61" fmla="*/ 402 h 421"/>
                  <a:gd name="T62" fmla="*/ 324 w 421"/>
                  <a:gd name="T63" fmla="*/ 361 h 421"/>
                  <a:gd name="T64" fmla="*/ 344 w 421"/>
                  <a:gd name="T65" fmla="*/ 314 h 421"/>
                  <a:gd name="T66" fmla="*/ 383 w 421"/>
                  <a:gd name="T67" fmla="*/ 332 h 421"/>
                  <a:gd name="T68" fmla="*/ 384 w 421"/>
                  <a:gd name="T69" fmla="*/ 284 h 421"/>
                  <a:gd name="T70" fmla="*/ 378 w 421"/>
                  <a:gd name="T71" fmla="*/ 233 h 421"/>
                  <a:gd name="T72" fmla="*/ 211 w 421"/>
                  <a:gd name="T73" fmla="*/ 236 h 421"/>
                  <a:gd name="T74" fmla="*/ 211 w 421"/>
                  <a:gd name="T75" fmla="*/ 185 h 421"/>
                  <a:gd name="T76" fmla="*/ 211 w 421"/>
                  <a:gd name="T77" fmla="*/ 236 h 4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421" h="421">
                    <a:moveTo>
                      <a:pt x="398" y="233"/>
                    </a:moveTo>
                    <a:cubicBezTo>
                      <a:pt x="421" y="229"/>
                      <a:pt x="421" y="229"/>
                      <a:pt x="421" y="229"/>
                    </a:cubicBezTo>
                    <a:cubicBezTo>
                      <a:pt x="421" y="192"/>
                      <a:pt x="421" y="192"/>
                      <a:pt x="421" y="192"/>
                    </a:cubicBezTo>
                    <a:cubicBezTo>
                      <a:pt x="398" y="188"/>
                      <a:pt x="398" y="188"/>
                      <a:pt x="398" y="188"/>
                    </a:cubicBezTo>
                    <a:cubicBezTo>
                      <a:pt x="378" y="188"/>
                      <a:pt x="378" y="188"/>
                      <a:pt x="378" y="188"/>
                    </a:cubicBezTo>
                    <a:cubicBezTo>
                      <a:pt x="376" y="173"/>
                      <a:pt x="372" y="159"/>
                      <a:pt x="367" y="146"/>
                    </a:cubicBezTo>
                    <a:cubicBezTo>
                      <a:pt x="384" y="136"/>
                      <a:pt x="384" y="136"/>
                      <a:pt x="384" y="136"/>
                    </a:cubicBezTo>
                    <a:cubicBezTo>
                      <a:pt x="402" y="122"/>
                      <a:pt x="402" y="122"/>
                      <a:pt x="402" y="122"/>
                    </a:cubicBezTo>
                    <a:cubicBezTo>
                      <a:pt x="383" y="89"/>
                      <a:pt x="383" y="89"/>
                      <a:pt x="383" y="89"/>
                    </a:cubicBezTo>
                    <a:cubicBezTo>
                      <a:pt x="361" y="97"/>
                      <a:pt x="361" y="97"/>
                      <a:pt x="361" y="97"/>
                    </a:cubicBezTo>
                    <a:cubicBezTo>
                      <a:pt x="344" y="107"/>
                      <a:pt x="344" y="107"/>
                      <a:pt x="344" y="107"/>
                    </a:cubicBezTo>
                    <a:cubicBezTo>
                      <a:pt x="336" y="96"/>
                      <a:pt x="325" y="85"/>
                      <a:pt x="314" y="77"/>
                    </a:cubicBezTo>
                    <a:cubicBezTo>
                      <a:pt x="324" y="60"/>
                      <a:pt x="324" y="60"/>
                      <a:pt x="324" y="60"/>
                    </a:cubicBezTo>
                    <a:cubicBezTo>
                      <a:pt x="332" y="38"/>
                      <a:pt x="332" y="38"/>
                      <a:pt x="332" y="38"/>
                    </a:cubicBezTo>
                    <a:cubicBezTo>
                      <a:pt x="299" y="19"/>
                      <a:pt x="299" y="19"/>
                      <a:pt x="299" y="19"/>
                    </a:cubicBezTo>
                    <a:cubicBezTo>
                      <a:pt x="285" y="37"/>
                      <a:pt x="285" y="37"/>
                      <a:pt x="285" y="37"/>
                    </a:cubicBezTo>
                    <a:cubicBezTo>
                      <a:pt x="275" y="54"/>
                      <a:pt x="275" y="54"/>
                      <a:pt x="275" y="54"/>
                    </a:cubicBezTo>
                    <a:cubicBezTo>
                      <a:pt x="262" y="49"/>
                      <a:pt x="248" y="45"/>
                      <a:pt x="233" y="43"/>
                    </a:cubicBezTo>
                    <a:cubicBezTo>
                      <a:pt x="233" y="23"/>
                      <a:pt x="233" y="23"/>
                      <a:pt x="233" y="23"/>
                    </a:cubicBezTo>
                    <a:cubicBezTo>
                      <a:pt x="229" y="0"/>
                      <a:pt x="229" y="0"/>
                      <a:pt x="229" y="0"/>
                    </a:cubicBezTo>
                    <a:cubicBezTo>
                      <a:pt x="192" y="0"/>
                      <a:pt x="192" y="0"/>
                      <a:pt x="192" y="0"/>
                    </a:cubicBezTo>
                    <a:cubicBezTo>
                      <a:pt x="188" y="23"/>
                      <a:pt x="188" y="23"/>
                      <a:pt x="188" y="23"/>
                    </a:cubicBezTo>
                    <a:cubicBezTo>
                      <a:pt x="188" y="43"/>
                      <a:pt x="188" y="43"/>
                      <a:pt x="188" y="43"/>
                    </a:cubicBezTo>
                    <a:cubicBezTo>
                      <a:pt x="173" y="45"/>
                      <a:pt x="160" y="49"/>
                      <a:pt x="146" y="54"/>
                    </a:cubicBezTo>
                    <a:cubicBezTo>
                      <a:pt x="137" y="37"/>
                      <a:pt x="137" y="37"/>
                      <a:pt x="137" y="37"/>
                    </a:cubicBezTo>
                    <a:cubicBezTo>
                      <a:pt x="122" y="19"/>
                      <a:pt x="122" y="19"/>
                      <a:pt x="122" y="19"/>
                    </a:cubicBezTo>
                    <a:cubicBezTo>
                      <a:pt x="89" y="38"/>
                      <a:pt x="89" y="38"/>
                      <a:pt x="89" y="38"/>
                    </a:cubicBezTo>
                    <a:cubicBezTo>
                      <a:pt x="98" y="60"/>
                      <a:pt x="98" y="60"/>
                      <a:pt x="98" y="60"/>
                    </a:cubicBezTo>
                    <a:cubicBezTo>
                      <a:pt x="107" y="77"/>
                      <a:pt x="107" y="77"/>
                      <a:pt x="107" y="77"/>
                    </a:cubicBezTo>
                    <a:cubicBezTo>
                      <a:pt x="96" y="85"/>
                      <a:pt x="86" y="96"/>
                      <a:pt x="77" y="107"/>
                    </a:cubicBezTo>
                    <a:cubicBezTo>
                      <a:pt x="60" y="97"/>
                      <a:pt x="60" y="97"/>
                      <a:pt x="60" y="97"/>
                    </a:cubicBezTo>
                    <a:cubicBezTo>
                      <a:pt x="38" y="89"/>
                      <a:pt x="38" y="89"/>
                      <a:pt x="38" y="89"/>
                    </a:cubicBezTo>
                    <a:cubicBezTo>
                      <a:pt x="19" y="122"/>
                      <a:pt x="19" y="122"/>
                      <a:pt x="19" y="122"/>
                    </a:cubicBezTo>
                    <a:cubicBezTo>
                      <a:pt x="37" y="136"/>
                      <a:pt x="37" y="136"/>
                      <a:pt x="37" y="136"/>
                    </a:cubicBezTo>
                    <a:cubicBezTo>
                      <a:pt x="54" y="146"/>
                      <a:pt x="54" y="146"/>
                      <a:pt x="54" y="146"/>
                    </a:cubicBezTo>
                    <a:cubicBezTo>
                      <a:pt x="49" y="159"/>
                      <a:pt x="45" y="173"/>
                      <a:pt x="43" y="188"/>
                    </a:cubicBezTo>
                    <a:cubicBezTo>
                      <a:pt x="24" y="188"/>
                      <a:pt x="24" y="188"/>
                      <a:pt x="24" y="188"/>
                    </a:cubicBezTo>
                    <a:cubicBezTo>
                      <a:pt x="0" y="192"/>
                      <a:pt x="0" y="192"/>
                      <a:pt x="0" y="192"/>
                    </a:cubicBezTo>
                    <a:cubicBezTo>
                      <a:pt x="0" y="229"/>
                      <a:pt x="0" y="229"/>
                      <a:pt x="0" y="229"/>
                    </a:cubicBezTo>
                    <a:cubicBezTo>
                      <a:pt x="24" y="233"/>
                      <a:pt x="24" y="233"/>
                      <a:pt x="24" y="233"/>
                    </a:cubicBezTo>
                    <a:cubicBezTo>
                      <a:pt x="43" y="233"/>
                      <a:pt x="43" y="233"/>
                      <a:pt x="43" y="233"/>
                    </a:cubicBezTo>
                    <a:cubicBezTo>
                      <a:pt x="45" y="247"/>
                      <a:pt x="49" y="261"/>
                      <a:pt x="54" y="274"/>
                    </a:cubicBezTo>
                    <a:cubicBezTo>
                      <a:pt x="37" y="284"/>
                      <a:pt x="37" y="284"/>
                      <a:pt x="37" y="284"/>
                    </a:cubicBezTo>
                    <a:cubicBezTo>
                      <a:pt x="19" y="299"/>
                      <a:pt x="19" y="299"/>
                      <a:pt x="19" y="299"/>
                    </a:cubicBezTo>
                    <a:cubicBezTo>
                      <a:pt x="38" y="332"/>
                      <a:pt x="38" y="332"/>
                      <a:pt x="38" y="332"/>
                    </a:cubicBezTo>
                    <a:cubicBezTo>
                      <a:pt x="60" y="323"/>
                      <a:pt x="60" y="323"/>
                      <a:pt x="60" y="323"/>
                    </a:cubicBezTo>
                    <a:cubicBezTo>
                      <a:pt x="77" y="314"/>
                      <a:pt x="77" y="314"/>
                      <a:pt x="77" y="314"/>
                    </a:cubicBezTo>
                    <a:cubicBezTo>
                      <a:pt x="86" y="325"/>
                      <a:pt x="96" y="335"/>
                      <a:pt x="107" y="344"/>
                    </a:cubicBezTo>
                    <a:cubicBezTo>
                      <a:pt x="98" y="361"/>
                      <a:pt x="98" y="361"/>
                      <a:pt x="98" y="361"/>
                    </a:cubicBezTo>
                    <a:cubicBezTo>
                      <a:pt x="89" y="383"/>
                      <a:pt x="89" y="383"/>
                      <a:pt x="89" y="383"/>
                    </a:cubicBezTo>
                    <a:cubicBezTo>
                      <a:pt x="122" y="402"/>
                      <a:pt x="122" y="402"/>
                      <a:pt x="122" y="402"/>
                    </a:cubicBezTo>
                    <a:cubicBezTo>
                      <a:pt x="137" y="384"/>
                      <a:pt x="137" y="384"/>
                      <a:pt x="137" y="384"/>
                    </a:cubicBezTo>
                    <a:cubicBezTo>
                      <a:pt x="146" y="367"/>
                      <a:pt x="146" y="367"/>
                      <a:pt x="146" y="367"/>
                    </a:cubicBezTo>
                    <a:cubicBezTo>
                      <a:pt x="160" y="372"/>
                      <a:pt x="173" y="376"/>
                      <a:pt x="188" y="378"/>
                    </a:cubicBezTo>
                    <a:cubicBezTo>
                      <a:pt x="188" y="397"/>
                      <a:pt x="188" y="397"/>
                      <a:pt x="188" y="397"/>
                    </a:cubicBezTo>
                    <a:cubicBezTo>
                      <a:pt x="192" y="421"/>
                      <a:pt x="192" y="421"/>
                      <a:pt x="192" y="421"/>
                    </a:cubicBezTo>
                    <a:cubicBezTo>
                      <a:pt x="229" y="421"/>
                      <a:pt x="229" y="421"/>
                      <a:pt x="229" y="421"/>
                    </a:cubicBezTo>
                    <a:cubicBezTo>
                      <a:pt x="233" y="397"/>
                      <a:pt x="233" y="397"/>
                      <a:pt x="233" y="397"/>
                    </a:cubicBezTo>
                    <a:cubicBezTo>
                      <a:pt x="233" y="378"/>
                      <a:pt x="233" y="378"/>
                      <a:pt x="233" y="378"/>
                    </a:cubicBezTo>
                    <a:cubicBezTo>
                      <a:pt x="248" y="376"/>
                      <a:pt x="262" y="372"/>
                      <a:pt x="275" y="367"/>
                    </a:cubicBezTo>
                    <a:cubicBezTo>
                      <a:pt x="285" y="384"/>
                      <a:pt x="285" y="384"/>
                      <a:pt x="285" y="384"/>
                    </a:cubicBezTo>
                    <a:cubicBezTo>
                      <a:pt x="299" y="402"/>
                      <a:pt x="299" y="402"/>
                      <a:pt x="299" y="402"/>
                    </a:cubicBezTo>
                    <a:cubicBezTo>
                      <a:pt x="332" y="383"/>
                      <a:pt x="332" y="383"/>
                      <a:pt x="332" y="383"/>
                    </a:cubicBezTo>
                    <a:cubicBezTo>
                      <a:pt x="324" y="361"/>
                      <a:pt x="324" y="361"/>
                      <a:pt x="324" y="361"/>
                    </a:cubicBezTo>
                    <a:cubicBezTo>
                      <a:pt x="314" y="344"/>
                      <a:pt x="314" y="344"/>
                      <a:pt x="314" y="344"/>
                    </a:cubicBezTo>
                    <a:cubicBezTo>
                      <a:pt x="325" y="335"/>
                      <a:pt x="336" y="325"/>
                      <a:pt x="344" y="314"/>
                    </a:cubicBezTo>
                    <a:cubicBezTo>
                      <a:pt x="361" y="323"/>
                      <a:pt x="361" y="323"/>
                      <a:pt x="361" y="323"/>
                    </a:cubicBezTo>
                    <a:cubicBezTo>
                      <a:pt x="383" y="332"/>
                      <a:pt x="383" y="332"/>
                      <a:pt x="383" y="332"/>
                    </a:cubicBezTo>
                    <a:cubicBezTo>
                      <a:pt x="402" y="299"/>
                      <a:pt x="402" y="299"/>
                      <a:pt x="402" y="299"/>
                    </a:cubicBezTo>
                    <a:cubicBezTo>
                      <a:pt x="384" y="284"/>
                      <a:pt x="384" y="284"/>
                      <a:pt x="384" y="284"/>
                    </a:cubicBezTo>
                    <a:cubicBezTo>
                      <a:pt x="367" y="274"/>
                      <a:pt x="367" y="274"/>
                      <a:pt x="367" y="274"/>
                    </a:cubicBezTo>
                    <a:cubicBezTo>
                      <a:pt x="372" y="261"/>
                      <a:pt x="376" y="247"/>
                      <a:pt x="378" y="233"/>
                    </a:cubicBezTo>
                    <a:lnTo>
                      <a:pt x="398" y="233"/>
                    </a:lnTo>
                    <a:close/>
                    <a:moveTo>
                      <a:pt x="211" y="236"/>
                    </a:moveTo>
                    <a:cubicBezTo>
                      <a:pt x="197" y="236"/>
                      <a:pt x="185" y="224"/>
                      <a:pt x="185" y="210"/>
                    </a:cubicBezTo>
                    <a:cubicBezTo>
                      <a:pt x="185" y="196"/>
                      <a:pt x="197" y="185"/>
                      <a:pt x="211" y="185"/>
                    </a:cubicBezTo>
                    <a:cubicBezTo>
                      <a:pt x="225" y="185"/>
                      <a:pt x="236" y="196"/>
                      <a:pt x="236" y="210"/>
                    </a:cubicBezTo>
                    <a:cubicBezTo>
                      <a:pt x="236" y="224"/>
                      <a:pt x="225" y="236"/>
                      <a:pt x="211" y="236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" name="Freeform 7"/>
              <p:cNvSpPr>
                <a:spLocks noEditPoints="1"/>
              </p:cNvSpPr>
              <p:nvPr/>
            </p:nvSpPr>
            <p:spPr bwMode="auto">
              <a:xfrm>
                <a:off x="4796582" y="3558512"/>
                <a:ext cx="985838" cy="985838"/>
              </a:xfrm>
              <a:custGeom>
                <a:avLst/>
                <a:gdLst>
                  <a:gd name="T0" fmla="*/ 132 w 263"/>
                  <a:gd name="T1" fmla="*/ 0 h 263"/>
                  <a:gd name="T2" fmla="*/ 0 w 263"/>
                  <a:gd name="T3" fmla="*/ 131 h 263"/>
                  <a:gd name="T4" fmla="*/ 132 w 263"/>
                  <a:gd name="T5" fmla="*/ 263 h 263"/>
                  <a:gd name="T6" fmla="*/ 263 w 263"/>
                  <a:gd name="T7" fmla="*/ 131 h 263"/>
                  <a:gd name="T8" fmla="*/ 132 w 263"/>
                  <a:gd name="T9" fmla="*/ 0 h 263"/>
                  <a:gd name="T10" fmla="*/ 132 w 263"/>
                  <a:gd name="T11" fmla="*/ 190 h 263"/>
                  <a:gd name="T12" fmla="*/ 73 w 263"/>
                  <a:gd name="T13" fmla="*/ 131 h 263"/>
                  <a:gd name="T14" fmla="*/ 132 w 263"/>
                  <a:gd name="T15" fmla="*/ 73 h 263"/>
                  <a:gd name="T16" fmla="*/ 190 w 263"/>
                  <a:gd name="T17" fmla="*/ 131 h 263"/>
                  <a:gd name="T18" fmla="*/ 132 w 263"/>
                  <a:gd name="T19" fmla="*/ 190 h 2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63" h="263">
                    <a:moveTo>
                      <a:pt x="132" y="0"/>
                    </a:moveTo>
                    <a:cubicBezTo>
                      <a:pt x="59" y="0"/>
                      <a:pt x="0" y="59"/>
                      <a:pt x="0" y="131"/>
                    </a:cubicBezTo>
                    <a:cubicBezTo>
                      <a:pt x="0" y="204"/>
                      <a:pt x="59" y="263"/>
                      <a:pt x="132" y="263"/>
                    </a:cubicBezTo>
                    <a:cubicBezTo>
                      <a:pt x="204" y="263"/>
                      <a:pt x="263" y="204"/>
                      <a:pt x="263" y="131"/>
                    </a:cubicBezTo>
                    <a:cubicBezTo>
                      <a:pt x="263" y="59"/>
                      <a:pt x="204" y="0"/>
                      <a:pt x="132" y="0"/>
                    </a:cubicBezTo>
                    <a:close/>
                    <a:moveTo>
                      <a:pt x="132" y="190"/>
                    </a:moveTo>
                    <a:cubicBezTo>
                      <a:pt x="99" y="190"/>
                      <a:pt x="73" y="164"/>
                      <a:pt x="73" y="131"/>
                    </a:cubicBezTo>
                    <a:cubicBezTo>
                      <a:pt x="73" y="99"/>
                      <a:pt x="99" y="73"/>
                      <a:pt x="132" y="73"/>
                    </a:cubicBezTo>
                    <a:cubicBezTo>
                      <a:pt x="164" y="73"/>
                      <a:pt x="190" y="99"/>
                      <a:pt x="190" y="131"/>
                    </a:cubicBezTo>
                    <a:cubicBezTo>
                      <a:pt x="190" y="164"/>
                      <a:pt x="164" y="190"/>
                      <a:pt x="132" y="19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4098235" y="3098333"/>
              <a:ext cx="2345601" cy="2341845"/>
              <a:chOff x="5102225" y="2441575"/>
              <a:chExt cx="1982788" cy="1979613"/>
            </a:xfrm>
            <a:solidFill>
              <a:srgbClr val="E93E34">
                <a:alpha val="60000"/>
              </a:srgbClr>
            </a:solidFill>
          </p:grpSpPr>
          <p:sp>
            <p:nvSpPr>
              <p:cNvPr id="34" name="Freeform 12"/>
              <p:cNvSpPr>
                <a:spLocks noEditPoints="1"/>
              </p:cNvSpPr>
              <p:nvPr/>
            </p:nvSpPr>
            <p:spPr bwMode="auto">
              <a:xfrm>
                <a:off x="5102225" y="2441575"/>
                <a:ext cx="1982788" cy="1979613"/>
              </a:xfrm>
              <a:custGeom>
                <a:avLst/>
                <a:gdLst>
                  <a:gd name="T0" fmla="*/ 529 w 529"/>
                  <a:gd name="T1" fmla="*/ 283 h 528"/>
                  <a:gd name="T2" fmla="*/ 506 w 529"/>
                  <a:gd name="T3" fmla="*/ 241 h 528"/>
                  <a:gd name="T4" fmla="*/ 479 w 529"/>
                  <a:gd name="T5" fmla="*/ 200 h 528"/>
                  <a:gd name="T6" fmla="*/ 516 w 529"/>
                  <a:gd name="T7" fmla="*/ 180 h 528"/>
                  <a:gd name="T8" fmla="*/ 479 w 529"/>
                  <a:gd name="T9" fmla="*/ 151 h 528"/>
                  <a:gd name="T10" fmla="*/ 438 w 529"/>
                  <a:gd name="T11" fmla="*/ 123 h 528"/>
                  <a:gd name="T12" fmla="*/ 465 w 529"/>
                  <a:gd name="T13" fmla="*/ 90 h 528"/>
                  <a:gd name="T14" fmla="*/ 420 w 529"/>
                  <a:gd name="T15" fmla="*/ 77 h 528"/>
                  <a:gd name="T16" fmla="*/ 371 w 529"/>
                  <a:gd name="T17" fmla="*/ 67 h 528"/>
                  <a:gd name="T18" fmla="*/ 383 w 529"/>
                  <a:gd name="T19" fmla="*/ 27 h 528"/>
                  <a:gd name="T20" fmla="*/ 336 w 529"/>
                  <a:gd name="T21" fmla="*/ 32 h 528"/>
                  <a:gd name="T22" fmla="*/ 288 w 529"/>
                  <a:gd name="T23" fmla="*/ 42 h 528"/>
                  <a:gd name="T24" fmla="*/ 284 w 529"/>
                  <a:gd name="T25" fmla="*/ 0 h 528"/>
                  <a:gd name="T26" fmla="*/ 242 w 529"/>
                  <a:gd name="T27" fmla="*/ 23 h 528"/>
                  <a:gd name="T28" fmla="*/ 201 w 529"/>
                  <a:gd name="T29" fmla="*/ 50 h 528"/>
                  <a:gd name="T30" fmla="*/ 181 w 529"/>
                  <a:gd name="T31" fmla="*/ 13 h 528"/>
                  <a:gd name="T32" fmla="*/ 152 w 529"/>
                  <a:gd name="T33" fmla="*/ 50 h 528"/>
                  <a:gd name="T34" fmla="*/ 124 w 529"/>
                  <a:gd name="T35" fmla="*/ 91 h 528"/>
                  <a:gd name="T36" fmla="*/ 91 w 529"/>
                  <a:gd name="T37" fmla="*/ 64 h 528"/>
                  <a:gd name="T38" fmla="*/ 78 w 529"/>
                  <a:gd name="T39" fmla="*/ 109 h 528"/>
                  <a:gd name="T40" fmla="*/ 68 w 529"/>
                  <a:gd name="T41" fmla="*/ 158 h 528"/>
                  <a:gd name="T42" fmla="*/ 28 w 529"/>
                  <a:gd name="T43" fmla="*/ 145 h 528"/>
                  <a:gd name="T44" fmla="*/ 33 w 529"/>
                  <a:gd name="T45" fmla="*/ 193 h 528"/>
                  <a:gd name="T46" fmla="*/ 42 w 529"/>
                  <a:gd name="T47" fmla="*/ 241 h 528"/>
                  <a:gd name="T48" fmla="*/ 0 w 529"/>
                  <a:gd name="T49" fmla="*/ 245 h 528"/>
                  <a:gd name="T50" fmla="*/ 24 w 529"/>
                  <a:gd name="T51" fmla="*/ 287 h 528"/>
                  <a:gd name="T52" fmla="*/ 51 w 529"/>
                  <a:gd name="T53" fmla="*/ 328 h 528"/>
                  <a:gd name="T54" fmla="*/ 13 w 529"/>
                  <a:gd name="T55" fmla="*/ 348 h 528"/>
                  <a:gd name="T56" fmla="*/ 51 w 529"/>
                  <a:gd name="T57" fmla="*/ 377 h 528"/>
                  <a:gd name="T58" fmla="*/ 92 w 529"/>
                  <a:gd name="T59" fmla="*/ 405 h 528"/>
                  <a:gd name="T60" fmla="*/ 65 w 529"/>
                  <a:gd name="T61" fmla="*/ 438 h 528"/>
                  <a:gd name="T62" fmla="*/ 110 w 529"/>
                  <a:gd name="T63" fmla="*/ 451 h 528"/>
                  <a:gd name="T64" fmla="*/ 159 w 529"/>
                  <a:gd name="T65" fmla="*/ 461 h 528"/>
                  <a:gd name="T66" fmla="*/ 146 w 529"/>
                  <a:gd name="T67" fmla="*/ 501 h 528"/>
                  <a:gd name="T68" fmla="*/ 193 w 529"/>
                  <a:gd name="T69" fmla="*/ 496 h 528"/>
                  <a:gd name="T70" fmla="*/ 242 w 529"/>
                  <a:gd name="T71" fmla="*/ 486 h 528"/>
                  <a:gd name="T72" fmla="*/ 246 w 529"/>
                  <a:gd name="T73" fmla="*/ 528 h 528"/>
                  <a:gd name="T74" fmla="*/ 288 w 529"/>
                  <a:gd name="T75" fmla="*/ 505 h 528"/>
                  <a:gd name="T76" fmla="*/ 329 w 529"/>
                  <a:gd name="T77" fmla="*/ 478 h 528"/>
                  <a:gd name="T78" fmla="*/ 349 w 529"/>
                  <a:gd name="T79" fmla="*/ 516 h 528"/>
                  <a:gd name="T80" fmla="*/ 378 w 529"/>
                  <a:gd name="T81" fmla="*/ 478 h 528"/>
                  <a:gd name="T82" fmla="*/ 406 w 529"/>
                  <a:gd name="T83" fmla="*/ 437 h 528"/>
                  <a:gd name="T84" fmla="*/ 439 w 529"/>
                  <a:gd name="T85" fmla="*/ 464 h 528"/>
                  <a:gd name="T86" fmla="*/ 452 w 529"/>
                  <a:gd name="T87" fmla="*/ 419 h 528"/>
                  <a:gd name="T88" fmla="*/ 462 w 529"/>
                  <a:gd name="T89" fmla="*/ 370 h 528"/>
                  <a:gd name="T90" fmla="*/ 502 w 529"/>
                  <a:gd name="T91" fmla="*/ 383 h 528"/>
                  <a:gd name="T92" fmla="*/ 496 w 529"/>
                  <a:gd name="T93" fmla="*/ 335 h 528"/>
                  <a:gd name="T94" fmla="*/ 487 w 529"/>
                  <a:gd name="T95" fmla="*/ 287 h 528"/>
                  <a:gd name="T96" fmla="*/ 265 w 529"/>
                  <a:gd name="T97" fmla="*/ 290 h 528"/>
                  <a:gd name="T98" fmla="*/ 265 w 529"/>
                  <a:gd name="T99" fmla="*/ 238 h 528"/>
                  <a:gd name="T100" fmla="*/ 265 w 529"/>
                  <a:gd name="T101" fmla="*/ 290 h 5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529" h="528">
                    <a:moveTo>
                      <a:pt x="506" y="287"/>
                    </a:moveTo>
                    <a:cubicBezTo>
                      <a:pt x="529" y="283"/>
                      <a:pt x="529" y="283"/>
                      <a:pt x="529" y="283"/>
                    </a:cubicBezTo>
                    <a:cubicBezTo>
                      <a:pt x="529" y="245"/>
                      <a:pt x="529" y="245"/>
                      <a:pt x="529" y="245"/>
                    </a:cubicBezTo>
                    <a:cubicBezTo>
                      <a:pt x="506" y="241"/>
                      <a:pt x="506" y="241"/>
                      <a:pt x="506" y="241"/>
                    </a:cubicBezTo>
                    <a:cubicBezTo>
                      <a:pt x="487" y="241"/>
                      <a:pt x="487" y="241"/>
                      <a:pt x="487" y="241"/>
                    </a:cubicBezTo>
                    <a:cubicBezTo>
                      <a:pt x="486" y="227"/>
                      <a:pt x="483" y="213"/>
                      <a:pt x="479" y="200"/>
                    </a:cubicBezTo>
                    <a:cubicBezTo>
                      <a:pt x="496" y="193"/>
                      <a:pt x="496" y="193"/>
                      <a:pt x="496" y="193"/>
                    </a:cubicBezTo>
                    <a:cubicBezTo>
                      <a:pt x="516" y="180"/>
                      <a:pt x="516" y="180"/>
                      <a:pt x="516" y="180"/>
                    </a:cubicBezTo>
                    <a:cubicBezTo>
                      <a:pt x="502" y="145"/>
                      <a:pt x="502" y="145"/>
                      <a:pt x="502" y="145"/>
                    </a:cubicBezTo>
                    <a:cubicBezTo>
                      <a:pt x="479" y="151"/>
                      <a:pt x="479" y="151"/>
                      <a:pt x="479" y="151"/>
                    </a:cubicBezTo>
                    <a:cubicBezTo>
                      <a:pt x="462" y="158"/>
                      <a:pt x="462" y="158"/>
                      <a:pt x="462" y="158"/>
                    </a:cubicBezTo>
                    <a:cubicBezTo>
                      <a:pt x="455" y="145"/>
                      <a:pt x="447" y="134"/>
                      <a:pt x="438" y="123"/>
                    </a:cubicBezTo>
                    <a:cubicBezTo>
                      <a:pt x="452" y="109"/>
                      <a:pt x="452" y="109"/>
                      <a:pt x="452" y="109"/>
                    </a:cubicBezTo>
                    <a:cubicBezTo>
                      <a:pt x="465" y="90"/>
                      <a:pt x="465" y="90"/>
                      <a:pt x="465" y="90"/>
                    </a:cubicBezTo>
                    <a:cubicBezTo>
                      <a:pt x="439" y="64"/>
                      <a:pt x="439" y="64"/>
                      <a:pt x="439" y="64"/>
                    </a:cubicBezTo>
                    <a:cubicBezTo>
                      <a:pt x="420" y="77"/>
                      <a:pt x="420" y="77"/>
                      <a:pt x="420" y="77"/>
                    </a:cubicBezTo>
                    <a:cubicBezTo>
                      <a:pt x="406" y="91"/>
                      <a:pt x="406" y="91"/>
                      <a:pt x="406" y="91"/>
                    </a:cubicBezTo>
                    <a:cubicBezTo>
                      <a:pt x="395" y="82"/>
                      <a:pt x="383" y="74"/>
                      <a:pt x="371" y="67"/>
                    </a:cubicBezTo>
                    <a:cubicBezTo>
                      <a:pt x="378" y="50"/>
                      <a:pt x="378" y="50"/>
                      <a:pt x="378" y="50"/>
                    </a:cubicBezTo>
                    <a:cubicBezTo>
                      <a:pt x="383" y="27"/>
                      <a:pt x="383" y="27"/>
                      <a:pt x="383" y="27"/>
                    </a:cubicBezTo>
                    <a:cubicBezTo>
                      <a:pt x="349" y="13"/>
                      <a:pt x="349" y="13"/>
                      <a:pt x="349" y="13"/>
                    </a:cubicBezTo>
                    <a:cubicBezTo>
                      <a:pt x="336" y="32"/>
                      <a:pt x="336" y="32"/>
                      <a:pt x="336" y="32"/>
                    </a:cubicBezTo>
                    <a:cubicBezTo>
                      <a:pt x="329" y="50"/>
                      <a:pt x="329" y="50"/>
                      <a:pt x="329" y="50"/>
                    </a:cubicBezTo>
                    <a:cubicBezTo>
                      <a:pt x="316" y="46"/>
                      <a:pt x="302" y="43"/>
                      <a:pt x="288" y="42"/>
                    </a:cubicBezTo>
                    <a:cubicBezTo>
                      <a:pt x="288" y="23"/>
                      <a:pt x="288" y="23"/>
                      <a:pt x="288" y="23"/>
                    </a:cubicBezTo>
                    <a:cubicBezTo>
                      <a:pt x="284" y="0"/>
                      <a:pt x="284" y="0"/>
                      <a:pt x="284" y="0"/>
                    </a:cubicBezTo>
                    <a:cubicBezTo>
                      <a:pt x="246" y="0"/>
                      <a:pt x="246" y="0"/>
                      <a:pt x="246" y="0"/>
                    </a:cubicBezTo>
                    <a:cubicBezTo>
                      <a:pt x="242" y="23"/>
                      <a:pt x="242" y="23"/>
                      <a:pt x="242" y="23"/>
                    </a:cubicBezTo>
                    <a:cubicBezTo>
                      <a:pt x="242" y="42"/>
                      <a:pt x="242" y="42"/>
                      <a:pt x="242" y="42"/>
                    </a:cubicBezTo>
                    <a:cubicBezTo>
                      <a:pt x="228" y="43"/>
                      <a:pt x="214" y="46"/>
                      <a:pt x="201" y="50"/>
                    </a:cubicBezTo>
                    <a:cubicBezTo>
                      <a:pt x="193" y="32"/>
                      <a:pt x="193" y="32"/>
                      <a:pt x="193" y="32"/>
                    </a:cubicBezTo>
                    <a:cubicBezTo>
                      <a:pt x="181" y="13"/>
                      <a:pt x="181" y="13"/>
                      <a:pt x="181" y="13"/>
                    </a:cubicBezTo>
                    <a:cubicBezTo>
                      <a:pt x="146" y="27"/>
                      <a:pt x="146" y="27"/>
                      <a:pt x="146" y="27"/>
                    </a:cubicBezTo>
                    <a:cubicBezTo>
                      <a:pt x="152" y="50"/>
                      <a:pt x="152" y="50"/>
                      <a:pt x="152" y="50"/>
                    </a:cubicBezTo>
                    <a:cubicBezTo>
                      <a:pt x="159" y="67"/>
                      <a:pt x="159" y="67"/>
                      <a:pt x="159" y="67"/>
                    </a:cubicBezTo>
                    <a:cubicBezTo>
                      <a:pt x="146" y="74"/>
                      <a:pt x="135" y="82"/>
                      <a:pt x="124" y="91"/>
                    </a:cubicBezTo>
                    <a:cubicBezTo>
                      <a:pt x="110" y="77"/>
                      <a:pt x="110" y="77"/>
                      <a:pt x="110" y="77"/>
                    </a:cubicBezTo>
                    <a:cubicBezTo>
                      <a:pt x="91" y="64"/>
                      <a:pt x="91" y="64"/>
                      <a:pt x="91" y="64"/>
                    </a:cubicBezTo>
                    <a:cubicBezTo>
                      <a:pt x="65" y="90"/>
                      <a:pt x="65" y="90"/>
                      <a:pt x="65" y="90"/>
                    </a:cubicBezTo>
                    <a:cubicBezTo>
                      <a:pt x="78" y="109"/>
                      <a:pt x="78" y="109"/>
                      <a:pt x="78" y="109"/>
                    </a:cubicBezTo>
                    <a:cubicBezTo>
                      <a:pt x="92" y="123"/>
                      <a:pt x="92" y="123"/>
                      <a:pt x="92" y="123"/>
                    </a:cubicBezTo>
                    <a:cubicBezTo>
                      <a:pt x="83" y="134"/>
                      <a:pt x="75" y="145"/>
                      <a:pt x="68" y="158"/>
                    </a:cubicBezTo>
                    <a:cubicBezTo>
                      <a:pt x="51" y="151"/>
                      <a:pt x="51" y="151"/>
                      <a:pt x="51" y="151"/>
                    </a:cubicBezTo>
                    <a:cubicBezTo>
                      <a:pt x="28" y="145"/>
                      <a:pt x="28" y="145"/>
                      <a:pt x="28" y="145"/>
                    </a:cubicBezTo>
                    <a:cubicBezTo>
                      <a:pt x="13" y="180"/>
                      <a:pt x="13" y="180"/>
                      <a:pt x="13" y="180"/>
                    </a:cubicBezTo>
                    <a:cubicBezTo>
                      <a:pt x="33" y="193"/>
                      <a:pt x="33" y="193"/>
                      <a:pt x="33" y="193"/>
                    </a:cubicBezTo>
                    <a:cubicBezTo>
                      <a:pt x="51" y="200"/>
                      <a:pt x="51" y="200"/>
                      <a:pt x="51" y="200"/>
                    </a:cubicBezTo>
                    <a:cubicBezTo>
                      <a:pt x="47" y="213"/>
                      <a:pt x="44" y="227"/>
                      <a:pt x="42" y="241"/>
                    </a:cubicBezTo>
                    <a:cubicBezTo>
                      <a:pt x="24" y="241"/>
                      <a:pt x="24" y="241"/>
                      <a:pt x="24" y="241"/>
                    </a:cubicBezTo>
                    <a:cubicBezTo>
                      <a:pt x="0" y="245"/>
                      <a:pt x="0" y="245"/>
                      <a:pt x="0" y="245"/>
                    </a:cubicBezTo>
                    <a:cubicBezTo>
                      <a:pt x="0" y="283"/>
                      <a:pt x="0" y="283"/>
                      <a:pt x="0" y="283"/>
                    </a:cubicBezTo>
                    <a:cubicBezTo>
                      <a:pt x="24" y="287"/>
                      <a:pt x="24" y="287"/>
                      <a:pt x="24" y="287"/>
                    </a:cubicBezTo>
                    <a:cubicBezTo>
                      <a:pt x="42" y="287"/>
                      <a:pt x="42" y="287"/>
                      <a:pt x="42" y="287"/>
                    </a:cubicBezTo>
                    <a:cubicBezTo>
                      <a:pt x="44" y="301"/>
                      <a:pt x="47" y="315"/>
                      <a:pt x="51" y="328"/>
                    </a:cubicBezTo>
                    <a:cubicBezTo>
                      <a:pt x="33" y="335"/>
                      <a:pt x="33" y="335"/>
                      <a:pt x="33" y="335"/>
                    </a:cubicBezTo>
                    <a:cubicBezTo>
                      <a:pt x="13" y="348"/>
                      <a:pt x="13" y="348"/>
                      <a:pt x="13" y="348"/>
                    </a:cubicBezTo>
                    <a:cubicBezTo>
                      <a:pt x="28" y="383"/>
                      <a:pt x="28" y="383"/>
                      <a:pt x="28" y="383"/>
                    </a:cubicBezTo>
                    <a:cubicBezTo>
                      <a:pt x="51" y="377"/>
                      <a:pt x="51" y="377"/>
                      <a:pt x="51" y="377"/>
                    </a:cubicBezTo>
                    <a:cubicBezTo>
                      <a:pt x="68" y="370"/>
                      <a:pt x="68" y="370"/>
                      <a:pt x="68" y="370"/>
                    </a:cubicBezTo>
                    <a:cubicBezTo>
                      <a:pt x="75" y="383"/>
                      <a:pt x="83" y="394"/>
                      <a:pt x="92" y="405"/>
                    </a:cubicBezTo>
                    <a:cubicBezTo>
                      <a:pt x="78" y="419"/>
                      <a:pt x="78" y="419"/>
                      <a:pt x="78" y="419"/>
                    </a:cubicBezTo>
                    <a:cubicBezTo>
                      <a:pt x="65" y="438"/>
                      <a:pt x="65" y="438"/>
                      <a:pt x="65" y="438"/>
                    </a:cubicBezTo>
                    <a:cubicBezTo>
                      <a:pt x="91" y="464"/>
                      <a:pt x="91" y="464"/>
                      <a:pt x="91" y="464"/>
                    </a:cubicBezTo>
                    <a:cubicBezTo>
                      <a:pt x="110" y="451"/>
                      <a:pt x="110" y="451"/>
                      <a:pt x="110" y="451"/>
                    </a:cubicBezTo>
                    <a:cubicBezTo>
                      <a:pt x="124" y="437"/>
                      <a:pt x="124" y="437"/>
                      <a:pt x="124" y="437"/>
                    </a:cubicBezTo>
                    <a:cubicBezTo>
                      <a:pt x="135" y="446"/>
                      <a:pt x="146" y="454"/>
                      <a:pt x="159" y="461"/>
                    </a:cubicBezTo>
                    <a:cubicBezTo>
                      <a:pt x="152" y="478"/>
                      <a:pt x="152" y="478"/>
                      <a:pt x="152" y="478"/>
                    </a:cubicBezTo>
                    <a:cubicBezTo>
                      <a:pt x="146" y="501"/>
                      <a:pt x="146" y="501"/>
                      <a:pt x="146" y="501"/>
                    </a:cubicBezTo>
                    <a:cubicBezTo>
                      <a:pt x="181" y="516"/>
                      <a:pt x="181" y="516"/>
                      <a:pt x="181" y="516"/>
                    </a:cubicBezTo>
                    <a:cubicBezTo>
                      <a:pt x="193" y="496"/>
                      <a:pt x="193" y="496"/>
                      <a:pt x="193" y="496"/>
                    </a:cubicBezTo>
                    <a:cubicBezTo>
                      <a:pt x="201" y="478"/>
                      <a:pt x="201" y="478"/>
                      <a:pt x="201" y="478"/>
                    </a:cubicBezTo>
                    <a:cubicBezTo>
                      <a:pt x="214" y="482"/>
                      <a:pt x="228" y="485"/>
                      <a:pt x="242" y="486"/>
                    </a:cubicBezTo>
                    <a:cubicBezTo>
                      <a:pt x="242" y="505"/>
                      <a:pt x="242" y="505"/>
                      <a:pt x="242" y="505"/>
                    </a:cubicBezTo>
                    <a:cubicBezTo>
                      <a:pt x="246" y="528"/>
                      <a:pt x="246" y="528"/>
                      <a:pt x="246" y="528"/>
                    </a:cubicBezTo>
                    <a:cubicBezTo>
                      <a:pt x="284" y="528"/>
                      <a:pt x="284" y="528"/>
                      <a:pt x="284" y="528"/>
                    </a:cubicBezTo>
                    <a:cubicBezTo>
                      <a:pt x="288" y="505"/>
                      <a:pt x="288" y="505"/>
                      <a:pt x="288" y="505"/>
                    </a:cubicBezTo>
                    <a:cubicBezTo>
                      <a:pt x="288" y="486"/>
                      <a:pt x="288" y="486"/>
                      <a:pt x="288" y="486"/>
                    </a:cubicBezTo>
                    <a:cubicBezTo>
                      <a:pt x="302" y="485"/>
                      <a:pt x="316" y="482"/>
                      <a:pt x="329" y="478"/>
                    </a:cubicBezTo>
                    <a:cubicBezTo>
                      <a:pt x="336" y="496"/>
                      <a:pt x="336" y="496"/>
                      <a:pt x="336" y="496"/>
                    </a:cubicBezTo>
                    <a:cubicBezTo>
                      <a:pt x="349" y="516"/>
                      <a:pt x="349" y="516"/>
                      <a:pt x="349" y="516"/>
                    </a:cubicBezTo>
                    <a:cubicBezTo>
                      <a:pt x="383" y="501"/>
                      <a:pt x="383" y="501"/>
                      <a:pt x="383" y="501"/>
                    </a:cubicBezTo>
                    <a:cubicBezTo>
                      <a:pt x="378" y="478"/>
                      <a:pt x="378" y="478"/>
                      <a:pt x="378" y="478"/>
                    </a:cubicBezTo>
                    <a:cubicBezTo>
                      <a:pt x="371" y="461"/>
                      <a:pt x="371" y="461"/>
                      <a:pt x="371" y="461"/>
                    </a:cubicBezTo>
                    <a:cubicBezTo>
                      <a:pt x="383" y="454"/>
                      <a:pt x="395" y="446"/>
                      <a:pt x="406" y="437"/>
                    </a:cubicBezTo>
                    <a:cubicBezTo>
                      <a:pt x="420" y="451"/>
                      <a:pt x="420" y="451"/>
                      <a:pt x="420" y="451"/>
                    </a:cubicBezTo>
                    <a:cubicBezTo>
                      <a:pt x="439" y="464"/>
                      <a:pt x="439" y="464"/>
                      <a:pt x="439" y="464"/>
                    </a:cubicBezTo>
                    <a:cubicBezTo>
                      <a:pt x="465" y="438"/>
                      <a:pt x="465" y="438"/>
                      <a:pt x="465" y="438"/>
                    </a:cubicBezTo>
                    <a:cubicBezTo>
                      <a:pt x="452" y="419"/>
                      <a:pt x="452" y="419"/>
                      <a:pt x="452" y="419"/>
                    </a:cubicBezTo>
                    <a:cubicBezTo>
                      <a:pt x="438" y="405"/>
                      <a:pt x="438" y="405"/>
                      <a:pt x="438" y="405"/>
                    </a:cubicBezTo>
                    <a:cubicBezTo>
                      <a:pt x="447" y="394"/>
                      <a:pt x="455" y="383"/>
                      <a:pt x="462" y="370"/>
                    </a:cubicBezTo>
                    <a:cubicBezTo>
                      <a:pt x="479" y="377"/>
                      <a:pt x="479" y="377"/>
                      <a:pt x="479" y="377"/>
                    </a:cubicBezTo>
                    <a:cubicBezTo>
                      <a:pt x="502" y="383"/>
                      <a:pt x="502" y="383"/>
                      <a:pt x="502" y="383"/>
                    </a:cubicBezTo>
                    <a:cubicBezTo>
                      <a:pt x="516" y="348"/>
                      <a:pt x="516" y="348"/>
                      <a:pt x="516" y="348"/>
                    </a:cubicBezTo>
                    <a:cubicBezTo>
                      <a:pt x="496" y="335"/>
                      <a:pt x="496" y="335"/>
                      <a:pt x="496" y="335"/>
                    </a:cubicBezTo>
                    <a:cubicBezTo>
                      <a:pt x="479" y="328"/>
                      <a:pt x="479" y="328"/>
                      <a:pt x="479" y="328"/>
                    </a:cubicBezTo>
                    <a:cubicBezTo>
                      <a:pt x="483" y="315"/>
                      <a:pt x="486" y="301"/>
                      <a:pt x="487" y="287"/>
                    </a:cubicBezTo>
                    <a:lnTo>
                      <a:pt x="506" y="287"/>
                    </a:lnTo>
                    <a:close/>
                    <a:moveTo>
                      <a:pt x="265" y="290"/>
                    </a:moveTo>
                    <a:cubicBezTo>
                      <a:pt x="251" y="290"/>
                      <a:pt x="239" y="278"/>
                      <a:pt x="239" y="264"/>
                    </a:cubicBezTo>
                    <a:cubicBezTo>
                      <a:pt x="239" y="250"/>
                      <a:pt x="251" y="238"/>
                      <a:pt x="265" y="238"/>
                    </a:cubicBezTo>
                    <a:cubicBezTo>
                      <a:pt x="279" y="238"/>
                      <a:pt x="291" y="250"/>
                      <a:pt x="291" y="264"/>
                    </a:cubicBezTo>
                    <a:cubicBezTo>
                      <a:pt x="291" y="278"/>
                      <a:pt x="279" y="290"/>
                      <a:pt x="265" y="29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" name="Freeform 13"/>
              <p:cNvSpPr>
                <a:spLocks noEditPoints="1"/>
              </p:cNvSpPr>
              <p:nvPr/>
            </p:nvSpPr>
            <p:spPr bwMode="auto">
              <a:xfrm>
                <a:off x="5405438" y="2741613"/>
                <a:ext cx="1376363" cy="1381125"/>
              </a:xfrm>
              <a:custGeom>
                <a:avLst/>
                <a:gdLst>
                  <a:gd name="T0" fmla="*/ 184 w 367"/>
                  <a:gd name="T1" fmla="*/ 0 h 368"/>
                  <a:gd name="T2" fmla="*/ 0 w 367"/>
                  <a:gd name="T3" fmla="*/ 184 h 368"/>
                  <a:gd name="T4" fmla="*/ 184 w 367"/>
                  <a:gd name="T5" fmla="*/ 368 h 368"/>
                  <a:gd name="T6" fmla="*/ 367 w 367"/>
                  <a:gd name="T7" fmla="*/ 184 h 368"/>
                  <a:gd name="T8" fmla="*/ 184 w 367"/>
                  <a:gd name="T9" fmla="*/ 0 h 368"/>
                  <a:gd name="T10" fmla="*/ 184 w 367"/>
                  <a:gd name="T11" fmla="*/ 250 h 368"/>
                  <a:gd name="T12" fmla="*/ 118 w 367"/>
                  <a:gd name="T13" fmla="*/ 184 h 368"/>
                  <a:gd name="T14" fmla="*/ 184 w 367"/>
                  <a:gd name="T15" fmla="*/ 118 h 368"/>
                  <a:gd name="T16" fmla="*/ 250 w 367"/>
                  <a:gd name="T17" fmla="*/ 184 h 368"/>
                  <a:gd name="T18" fmla="*/ 184 w 367"/>
                  <a:gd name="T19" fmla="*/ 250 h 3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67" h="368">
                    <a:moveTo>
                      <a:pt x="184" y="0"/>
                    </a:moveTo>
                    <a:cubicBezTo>
                      <a:pt x="83" y="0"/>
                      <a:pt x="0" y="83"/>
                      <a:pt x="0" y="184"/>
                    </a:cubicBezTo>
                    <a:cubicBezTo>
                      <a:pt x="0" y="285"/>
                      <a:pt x="83" y="368"/>
                      <a:pt x="184" y="368"/>
                    </a:cubicBezTo>
                    <a:cubicBezTo>
                      <a:pt x="285" y="368"/>
                      <a:pt x="367" y="285"/>
                      <a:pt x="367" y="184"/>
                    </a:cubicBezTo>
                    <a:cubicBezTo>
                      <a:pt x="367" y="83"/>
                      <a:pt x="285" y="0"/>
                      <a:pt x="184" y="0"/>
                    </a:cubicBezTo>
                    <a:close/>
                    <a:moveTo>
                      <a:pt x="184" y="250"/>
                    </a:moveTo>
                    <a:cubicBezTo>
                      <a:pt x="148" y="250"/>
                      <a:pt x="118" y="220"/>
                      <a:pt x="118" y="184"/>
                    </a:cubicBezTo>
                    <a:cubicBezTo>
                      <a:pt x="118" y="148"/>
                      <a:pt x="148" y="118"/>
                      <a:pt x="184" y="118"/>
                    </a:cubicBezTo>
                    <a:cubicBezTo>
                      <a:pt x="220" y="118"/>
                      <a:pt x="250" y="148"/>
                      <a:pt x="250" y="184"/>
                    </a:cubicBezTo>
                    <a:cubicBezTo>
                      <a:pt x="250" y="220"/>
                      <a:pt x="220" y="250"/>
                      <a:pt x="184" y="2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36" name="组合 35"/>
            <p:cNvGrpSpPr/>
            <p:nvPr/>
          </p:nvGrpSpPr>
          <p:grpSpPr>
            <a:xfrm>
              <a:off x="6646082" y="3098704"/>
              <a:ext cx="1538068" cy="1560603"/>
              <a:chOff x="6237618" y="3240830"/>
              <a:chExt cx="1300163" cy="1319212"/>
            </a:xfrm>
            <a:solidFill>
              <a:srgbClr val="000000">
                <a:alpha val="60000"/>
              </a:srgbClr>
            </a:solidFill>
          </p:grpSpPr>
          <p:sp>
            <p:nvSpPr>
              <p:cNvPr id="37" name="Freeform 18"/>
              <p:cNvSpPr>
                <a:spLocks noEditPoints="1"/>
              </p:cNvSpPr>
              <p:nvPr/>
            </p:nvSpPr>
            <p:spPr bwMode="auto">
              <a:xfrm>
                <a:off x="6237618" y="3240830"/>
                <a:ext cx="1300163" cy="1319212"/>
              </a:xfrm>
              <a:custGeom>
                <a:avLst/>
                <a:gdLst>
                  <a:gd name="T0" fmla="*/ 309 w 347"/>
                  <a:gd name="T1" fmla="*/ 176 h 352"/>
                  <a:gd name="T2" fmla="*/ 326 w 347"/>
                  <a:gd name="T3" fmla="*/ 150 h 352"/>
                  <a:gd name="T4" fmla="*/ 335 w 347"/>
                  <a:gd name="T5" fmla="*/ 103 h 352"/>
                  <a:gd name="T6" fmla="*/ 294 w 347"/>
                  <a:gd name="T7" fmla="*/ 113 h 352"/>
                  <a:gd name="T8" fmla="*/ 282 w 347"/>
                  <a:gd name="T9" fmla="*/ 65 h 352"/>
                  <a:gd name="T10" fmla="*/ 262 w 347"/>
                  <a:gd name="T11" fmla="*/ 22 h 352"/>
                  <a:gd name="T12" fmla="*/ 234 w 347"/>
                  <a:gd name="T13" fmla="*/ 54 h 352"/>
                  <a:gd name="T14" fmla="*/ 196 w 347"/>
                  <a:gd name="T15" fmla="*/ 23 h 352"/>
                  <a:gd name="T16" fmla="*/ 155 w 347"/>
                  <a:gd name="T17" fmla="*/ 0 h 352"/>
                  <a:gd name="T18" fmla="*/ 151 w 347"/>
                  <a:gd name="T19" fmla="*/ 42 h 352"/>
                  <a:gd name="T20" fmla="*/ 102 w 347"/>
                  <a:gd name="T21" fmla="*/ 39 h 352"/>
                  <a:gd name="T22" fmla="*/ 55 w 347"/>
                  <a:gd name="T23" fmla="*/ 44 h 352"/>
                  <a:gd name="T24" fmla="*/ 77 w 347"/>
                  <a:gd name="T25" fmla="*/ 81 h 352"/>
                  <a:gd name="T26" fmla="*/ 35 w 347"/>
                  <a:gd name="T27" fmla="*/ 107 h 352"/>
                  <a:gd name="T28" fmla="*/ 0 w 347"/>
                  <a:gd name="T29" fmla="*/ 139 h 352"/>
                  <a:gd name="T30" fmla="*/ 39 w 347"/>
                  <a:gd name="T31" fmla="*/ 156 h 352"/>
                  <a:gd name="T32" fmla="*/ 39 w 347"/>
                  <a:gd name="T33" fmla="*/ 195 h 352"/>
                  <a:gd name="T34" fmla="*/ 0 w 347"/>
                  <a:gd name="T35" fmla="*/ 212 h 352"/>
                  <a:gd name="T36" fmla="*/ 35 w 347"/>
                  <a:gd name="T37" fmla="*/ 244 h 352"/>
                  <a:gd name="T38" fmla="*/ 77 w 347"/>
                  <a:gd name="T39" fmla="*/ 271 h 352"/>
                  <a:gd name="T40" fmla="*/ 55 w 347"/>
                  <a:gd name="T41" fmla="*/ 307 h 352"/>
                  <a:gd name="T42" fmla="*/ 102 w 347"/>
                  <a:gd name="T43" fmla="*/ 313 h 352"/>
                  <a:gd name="T44" fmla="*/ 151 w 347"/>
                  <a:gd name="T45" fmla="*/ 309 h 352"/>
                  <a:gd name="T46" fmla="*/ 155 w 347"/>
                  <a:gd name="T47" fmla="*/ 352 h 352"/>
                  <a:gd name="T48" fmla="*/ 196 w 347"/>
                  <a:gd name="T49" fmla="*/ 329 h 352"/>
                  <a:gd name="T50" fmla="*/ 234 w 347"/>
                  <a:gd name="T51" fmla="*/ 297 h 352"/>
                  <a:gd name="T52" fmla="*/ 262 w 347"/>
                  <a:gd name="T53" fmla="*/ 329 h 352"/>
                  <a:gd name="T54" fmla="*/ 282 w 347"/>
                  <a:gd name="T55" fmla="*/ 286 h 352"/>
                  <a:gd name="T56" fmla="*/ 294 w 347"/>
                  <a:gd name="T57" fmla="*/ 239 h 352"/>
                  <a:gd name="T58" fmla="*/ 335 w 347"/>
                  <a:gd name="T59" fmla="*/ 248 h 352"/>
                  <a:gd name="T60" fmla="*/ 326 w 347"/>
                  <a:gd name="T61" fmla="*/ 201 h 352"/>
                  <a:gd name="T62" fmla="*/ 174 w 347"/>
                  <a:gd name="T63" fmla="*/ 201 h 352"/>
                  <a:gd name="T64" fmla="*/ 174 w 347"/>
                  <a:gd name="T65" fmla="*/ 150 h 352"/>
                  <a:gd name="T66" fmla="*/ 174 w 347"/>
                  <a:gd name="T67" fmla="*/ 201 h 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347" h="352">
                    <a:moveTo>
                      <a:pt x="308" y="195"/>
                    </a:moveTo>
                    <a:cubicBezTo>
                      <a:pt x="309" y="189"/>
                      <a:pt x="309" y="182"/>
                      <a:pt x="309" y="176"/>
                    </a:cubicBezTo>
                    <a:cubicBezTo>
                      <a:pt x="309" y="169"/>
                      <a:pt x="309" y="162"/>
                      <a:pt x="308" y="156"/>
                    </a:cubicBezTo>
                    <a:cubicBezTo>
                      <a:pt x="326" y="150"/>
                      <a:pt x="326" y="150"/>
                      <a:pt x="326" y="150"/>
                    </a:cubicBezTo>
                    <a:cubicBezTo>
                      <a:pt x="347" y="139"/>
                      <a:pt x="347" y="139"/>
                      <a:pt x="347" y="139"/>
                    </a:cubicBezTo>
                    <a:cubicBezTo>
                      <a:pt x="335" y="103"/>
                      <a:pt x="335" y="103"/>
                      <a:pt x="335" y="103"/>
                    </a:cubicBezTo>
                    <a:cubicBezTo>
                      <a:pt x="312" y="107"/>
                      <a:pt x="312" y="107"/>
                      <a:pt x="312" y="107"/>
                    </a:cubicBezTo>
                    <a:cubicBezTo>
                      <a:pt x="294" y="113"/>
                      <a:pt x="294" y="113"/>
                      <a:pt x="294" y="113"/>
                    </a:cubicBezTo>
                    <a:cubicBezTo>
                      <a:pt x="288" y="101"/>
                      <a:pt x="280" y="90"/>
                      <a:pt x="271" y="81"/>
                    </a:cubicBezTo>
                    <a:cubicBezTo>
                      <a:pt x="282" y="65"/>
                      <a:pt x="282" y="65"/>
                      <a:pt x="282" y="65"/>
                    </a:cubicBezTo>
                    <a:cubicBezTo>
                      <a:pt x="292" y="44"/>
                      <a:pt x="292" y="44"/>
                      <a:pt x="292" y="44"/>
                    </a:cubicBezTo>
                    <a:cubicBezTo>
                      <a:pt x="262" y="22"/>
                      <a:pt x="262" y="22"/>
                      <a:pt x="262" y="22"/>
                    </a:cubicBezTo>
                    <a:cubicBezTo>
                      <a:pt x="245" y="39"/>
                      <a:pt x="245" y="39"/>
                      <a:pt x="245" y="39"/>
                    </a:cubicBezTo>
                    <a:cubicBezTo>
                      <a:pt x="234" y="54"/>
                      <a:pt x="234" y="54"/>
                      <a:pt x="234" y="54"/>
                    </a:cubicBezTo>
                    <a:cubicBezTo>
                      <a:pt x="222" y="48"/>
                      <a:pt x="210" y="44"/>
                      <a:pt x="196" y="42"/>
                    </a:cubicBezTo>
                    <a:cubicBezTo>
                      <a:pt x="196" y="23"/>
                      <a:pt x="196" y="23"/>
                      <a:pt x="196" y="23"/>
                    </a:cubicBezTo>
                    <a:cubicBezTo>
                      <a:pt x="192" y="0"/>
                      <a:pt x="192" y="0"/>
                      <a:pt x="192" y="0"/>
                    </a:cubicBezTo>
                    <a:cubicBezTo>
                      <a:pt x="155" y="0"/>
                      <a:pt x="155" y="0"/>
                      <a:pt x="155" y="0"/>
                    </a:cubicBezTo>
                    <a:cubicBezTo>
                      <a:pt x="151" y="23"/>
                      <a:pt x="151" y="23"/>
                      <a:pt x="151" y="23"/>
                    </a:cubicBezTo>
                    <a:cubicBezTo>
                      <a:pt x="151" y="42"/>
                      <a:pt x="151" y="42"/>
                      <a:pt x="151" y="42"/>
                    </a:cubicBezTo>
                    <a:cubicBezTo>
                      <a:pt x="138" y="44"/>
                      <a:pt x="125" y="48"/>
                      <a:pt x="113" y="54"/>
                    </a:cubicBezTo>
                    <a:cubicBezTo>
                      <a:pt x="102" y="39"/>
                      <a:pt x="102" y="39"/>
                      <a:pt x="102" y="39"/>
                    </a:cubicBezTo>
                    <a:cubicBezTo>
                      <a:pt x="85" y="22"/>
                      <a:pt x="85" y="22"/>
                      <a:pt x="85" y="22"/>
                    </a:cubicBezTo>
                    <a:cubicBezTo>
                      <a:pt x="55" y="44"/>
                      <a:pt x="55" y="44"/>
                      <a:pt x="55" y="44"/>
                    </a:cubicBezTo>
                    <a:cubicBezTo>
                      <a:pt x="65" y="65"/>
                      <a:pt x="65" y="65"/>
                      <a:pt x="65" y="65"/>
                    </a:cubicBezTo>
                    <a:cubicBezTo>
                      <a:pt x="77" y="81"/>
                      <a:pt x="77" y="81"/>
                      <a:pt x="77" y="81"/>
                    </a:cubicBezTo>
                    <a:cubicBezTo>
                      <a:pt x="67" y="90"/>
                      <a:pt x="60" y="101"/>
                      <a:pt x="53" y="113"/>
                    </a:cubicBezTo>
                    <a:cubicBezTo>
                      <a:pt x="35" y="107"/>
                      <a:pt x="35" y="107"/>
                      <a:pt x="35" y="107"/>
                    </a:cubicBezTo>
                    <a:cubicBezTo>
                      <a:pt x="12" y="103"/>
                      <a:pt x="12" y="103"/>
                      <a:pt x="12" y="103"/>
                    </a:cubicBezTo>
                    <a:cubicBezTo>
                      <a:pt x="0" y="139"/>
                      <a:pt x="0" y="139"/>
                      <a:pt x="0" y="139"/>
                    </a:cubicBezTo>
                    <a:cubicBezTo>
                      <a:pt x="21" y="150"/>
                      <a:pt x="21" y="150"/>
                      <a:pt x="21" y="150"/>
                    </a:cubicBezTo>
                    <a:cubicBezTo>
                      <a:pt x="39" y="156"/>
                      <a:pt x="39" y="156"/>
                      <a:pt x="39" y="156"/>
                    </a:cubicBezTo>
                    <a:cubicBezTo>
                      <a:pt x="38" y="162"/>
                      <a:pt x="38" y="169"/>
                      <a:pt x="38" y="176"/>
                    </a:cubicBezTo>
                    <a:cubicBezTo>
                      <a:pt x="38" y="182"/>
                      <a:pt x="38" y="189"/>
                      <a:pt x="39" y="195"/>
                    </a:cubicBezTo>
                    <a:cubicBezTo>
                      <a:pt x="21" y="201"/>
                      <a:pt x="21" y="201"/>
                      <a:pt x="21" y="201"/>
                    </a:cubicBezTo>
                    <a:cubicBezTo>
                      <a:pt x="0" y="212"/>
                      <a:pt x="0" y="212"/>
                      <a:pt x="0" y="212"/>
                    </a:cubicBezTo>
                    <a:cubicBezTo>
                      <a:pt x="12" y="248"/>
                      <a:pt x="12" y="248"/>
                      <a:pt x="12" y="248"/>
                    </a:cubicBezTo>
                    <a:cubicBezTo>
                      <a:pt x="35" y="244"/>
                      <a:pt x="35" y="244"/>
                      <a:pt x="35" y="244"/>
                    </a:cubicBezTo>
                    <a:cubicBezTo>
                      <a:pt x="53" y="239"/>
                      <a:pt x="53" y="239"/>
                      <a:pt x="53" y="239"/>
                    </a:cubicBezTo>
                    <a:cubicBezTo>
                      <a:pt x="60" y="250"/>
                      <a:pt x="67" y="261"/>
                      <a:pt x="77" y="271"/>
                    </a:cubicBezTo>
                    <a:cubicBezTo>
                      <a:pt x="65" y="286"/>
                      <a:pt x="65" y="286"/>
                      <a:pt x="65" y="286"/>
                    </a:cubicBezTo>
                    <a:cubicBezTo>
                      <a:pt x="55" y="307"/>
                      <a:pt x="55" y="307"/>
                      <a:pt x="55" y="307"/>
                    </a:cubicBezTo>
                    <a:cubicBezTo>
                      <a:pt x="85" y="329"/>
                      <a:pt x="85" y="329"/>
                      <a:pt x="85" y="329"/>
                    </a:cubicBezTo>
                    <a:cubicBezTo>
                      <a:pt x="102" y="313"/>
                      <a:pt x="102" y="313"/>
                      <a:pt x="102" y="313"/>
                    </a:cubicBezTo>
                    <a:cubicBezTo>
                      <a:pt x="113" y="297"/>
                      <a:pt x="113" y="297"/>
                      <a:pt x="113" y="297"/>
                    </a:cubicBezTo>
                    <a:cubicBezTo>
                      <a:pt x="125" y="303"/>
                      <a:pt x="138" y="307"/>
                      <a:pt x="151" y="309"/>
                    </a:cubicBezTo>
                    <a:cubicBezTo>
                      <a:pt x="151" y="329"/>
                      <a:pt x="151" y="329"/>
                      <a:pt x="151" y="329"/>
                    </a:cubicBezTo>
                    <a:cubicBezTo>
                      <a:pt x="155" y="352"/>
                      <a:pt x="155" y="352"/>
                      <a:pt x="155" y="352"/>
                    </a:cubicBezTo>
                    <a:cubicBezTo>
                      <a:pt x="192" y="352"/>
                      <a:pt x="192" y="352"/>
                      <a:pt x="192" y="352"/>
                    </a:cubicBezTo>
                    <a:cubicBezTo>
                      <a:pt x="196" y="329"/>
                      <a:pt x="196" y="329"/>
                      <a:pt x="196" y="329"/>
                    </a:cubicBezTo>
                    <a:cubicBezTo>
                      <a:pt x="196" y="309"/>
                      <a:pt x="196" y="309"/>
                      <a:pt x="196" y="309"/>
                    </a:cubicBezTo>
                    <a:cubicBezTo>
                      <a:pt x="210" y="307"/>
                      <a:pt x="222" y="303"/>
                      <a:pt x="234" y="297"/>
                    </a:cubicBezTo>
                    <a:cubicBezTo>
                      <a:pt x="245" y="313"/>
                      <a:pt x="245" y="313"/>
                      <a:pt x="245" y="313"/>
                    </a:cubicBezTo>
                    <a:cubicBezTo>
                      <a:pt x="262" y="329"/>
                      <a:pt x="262" y="329"/>
                      <a:pt x="262" y="329"/>
                    </a:cubicBezTo>
                    <a:cubicBezTo>
                      <a:pt x="292" y="307"/>
                      <a:pt x="292" y="307"/>
                      <a:pt x="292" y="307"/>
                    </a:cubicBezTo>
                    <a:cubicBezTo>
                      <a:pt x="282" y="286"/>
                      <a:pt x="282" y="286"/>
                      <a:pt x="282" y="286"/>
                    </a:cubicBezTo>
                    <a:cubicBezTo>
                      <a:pt x="271" y="271"/>
                      <a:pt x="271" y="271"/>
                      <a:pt x="271" y="271"/>
                    </a:cubicBezTo>
                    <a:cubicBezTo>
                      <a:pt x="280" y="261"/>
                      <a:pt x="288" y="250"/>
                      <a:pt x="294" y="239"/>
                    </a:cubicBezTo>
                    <a:cubicBezTo>
                      <a:pt x="312" y="244"/>
                      <a:pt x="312" y="244"/>
                      <a:pt x="312" y="244"/>
                    </a:cubicBezTo>
                    <a:cubicBezTo>
                      <a:pt x="335" y="248"/>
                      <a:pt x="335" y="248"/>
                      <a:pt x="335" y="248"/>
                    </a:cubicBezTo>
                    <a:cubicBezTo>
                      <a:pt x="347" y="212"/>
                      <a:pt x="347" y="212"/>
                      <a:pt x="347" y="212"/>
                    </a:cubicBezTo>
                    <a:cubicBezTo>
                      <a:pt x="326" y="201"/>
                      <a:pt x="326" y="201"/>
                      <a:pt x="326" y="201"/>
                    </a:cubicBezTo>
                    <a:lnTo>
                      <a:pt x="308" y="195"/>
                    </a:lnTo>
                    <a:close/>
                    <a:moveTo>
                      <a:pt x="174" y="201"/>
                    </a:moveTo>
                    <a:cubicBezTo>
                      <a:pt x="159" y="201"/>
                      <a:pt x="148" y="190"/>
                      <a:pt x="148" y="176"/>
                    </a:cubicBezTo>
                    <a:cubicBezTo>
                      <a:pt x="148" y="162"/>
                      <a:pt x="159" y="150"/>
                      <a:pt x="174" y="150"/>
                    </a:cubicBezTo>
                    <a:cubicBezTo>
                      <a:pt x="188" y="150"/>
                      <a:pt x="199" y="162"/>
                      <a:pt x="199" y="176"/>
                    </a:cubicBezTo>
                    <a:cubicBezTo>
                      <a:pt x="199" y="190"/>
                      <a:pt x="188" y="201"/>
                      <a:pt x="174" y="201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" name="Freeform 19"/>
              <p:cNvSpPr>
                <a:spLocks noEditPoints="1"/>
              </p:cNvSpPr>
              <p:nvPr/>
            </p:nvSpPr>
            <p:spPr bwMode="auto">
              <a:xfrm>
                <a:off x="6513307" y="3540558"/>
                <a:ext cx="747713" cy="746125"/>
              </a:xfrm>
              <a:custGeom>
                <a:avLst/>
                <a:gdLst>
                  <a:gd name="T0" fmla="*/ 100 w 199"/>
                  <a:gd name="T1" fmla="*/ 0 h 199"/>
                  <a:gd name="T2" fmla="*/ 0 w 199"/>
                  <a:gd name="T3" fmla="*/ 100 h 199"/>
                  <a:gd name="T4" fmla="*/ 100 w 199"/>
                  <a:gd name="T5" fmla="*/ 199 h 199"/>
                  <a:gd name="T6" fmla="*/ 199 w 199"/>
                  <a:gd name="T7" fmla="*/ 100 h 199"/>
                  <a:gd name="T8" fmla="*/ 100 w 199"/>
                  <a:gd name="T9" fmla="*/ 0 h 199"/>
                  <a:gd name="T10" fmla="*/ 100 w 199"/>
                  <a:gd name="T11" fmla="*/ 150 h 199"/>
                  <a:gd name="T12" fmla="*/ 49 w 199"/>
                  <a:gd name="T13" fmla="*/ 100 h 199"/>
                  <a:gd name="T14" fmla="*/ 100 w 199"/>
                  <a:gd name="T15" fmla="*/ 49 h 199"/>
                  <a:gd name="T16" fmla="*/ 150 w 199"/>
                  <a:gd name="T17" fmla="*/ 100 h 199"/>
                  <a:gd name="T18" fmla="*/ 100 w 199"/>
                  <a:gd name="T19" fmla="*/ 150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99" h="199">
                    <a:moveTo>
                      <a:pt x="100" y="0"/>
                    </a:moveTo>
                    <a:cubicBezTo>
                      <a:pt x="45" y="0"/>
                      <a:pt x="0" y="45"/>
                      <a:pt x="0" y="100"/>
                    </a:cubicBezTo>
                    <a:cubicBezTo>
                      <a:pt x="0" y="155"/>
                      <a:pt x="45" y="199"/>
                      <a:pt x="100" y="199"/>
                    </a:cubicBezTo>
                    <a:cubicBezTo>
                      <a:pt x="155" y="199"/>
                      <a:pt x="199" y="155"/>
                      <a:pt x="199" y="100"/>
                    </a:cubicBezTo>
                    <a:cubicBezTo>
                      <a:pt x="199" y="45"/>
                      <a:pt x="155" y="0"/>
                      <a:pt x="100" y="0"/>
                    </a:cubicBezTo>
                    <a:close/>
                    <a:moveTo>
                      <a:pt x="100" y="150"/>
                    </a:moveTo>
                    <a:cubicBezTo>
                      <a:pt x="72" y="150"/>
                      <a:pt x="49" y="128"/>
                      <a:pt x="49" y="100"/>
                    </a:cubicBezTo>
                    <a:cubicBezTo>
                      <a:pt x="49" y="72"/>
                      <a:pt x="72" y="49"/>
                      <a:pt x="100" y="49"/>
                    </a:cubicBezTo>
                    <a:cubicBezTo>
                      <a:pt x="127" y="49"/>
                      <a:pt x="150" y="72"/>
                      <a:pt x="150" y="100"/>
                    </a:cubicBezTo>
                    <a:cubicBezTo>
                      <a:pt x="150" y="128"/>
                      <a:pt x="127" y="150"/>
                      <a:pt x="100" y="15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39" name="组合 38"/>
            <p:cNvGrpSpPr/>
            <p:nvPr/>
          </p:nvGrpSpPr>
          <p:grpSpPr>
            <a:xfrm>
              <a:off x="8385091" y="3573285"/>
              <a:ext cx="1868593" cy="1866715"/>
              <a:chOff x="6075704" y="3181109"/>
              <a:chExt cx="1579563" cy="1577975"/>
            </a:xfrm>
            <a:solidFill>
              <a:srgbClr val="E93E34">
                <a:alpha val="60000"/>
              </a:srgbClr>
            </a:solidFill>
          </p:grpSpPr>
          <p:sp>
            <p:nvSpPr>
              <p:cNvPr id="40" name="Freeform 6"/>
              <p:cNvSpPr>
                <a:spLocks noEditPoints="1"/>
              </p:cNvSpPr>
              <p:nvPr/>
            </p:nvSpPr>
            <p:spPr bwMode="auto">
              <a:xfrm>
                <a:off x="6075704" y="3181109"/>
                <a:ext cx="1579563" cy="1577975"/>
              </a:xfrm>
              <a:custGeom>
                <a:avLst/>
                <a:gdLst>
                  <a:gd name="T0" fmla="*/ 421 w 421"/>
                  <a:gd name="T1" fmla="*/ 229 h 421"/>
                  <a:gd name="T2" fmla="*/ 398 w 421"/>
                  <a:gd name="T3" fmla="*/ 188 h 421"/>
                  <a:gd name="T4" fmla="*/ 367 w 421"/>
                  <a:gd name="T5" fmla="*/ 146 h 421"/>
                  <a:gd name="T6" fmla="*/ 402 w 421"/>
                  <a:gd name="T7" fmla="*/ 122 h 421"/>
                  <a:gd name="T8" fmla="*/ 361 w 421"/>
                  <a:gd name="T9" fmla="*/ 97 h 421"/>
                  <a:gd name="T10" fmla="*/ 314 w 421"/>
                  <a:gd name="T11" fmla="*/ 77 h 421"/>
                  <a:gd name="T12" fmla="*/ 332 w 421"/>
                  <a:gd name="T13" fmla="*/ 38 h 421"/>
                  <a:gd name="T14" fmla="*/ 285 w 421"/>
                  <a:gd name="T15" fmla="*/ 37 h 421"/>
                  <a:gd name="T16" fmla="*/ 233 w 421"/>
                  <a:gd name="T17" fmla="*/ 43 h 421"/>
                  <a:gd name="T18" fmla="*/ 229 w 421"/>
                  <a:gd name="T19" fmla="*/ 0 h 421"/>
                  <a:gd name="T20" fmla="*/ 188 w 421"/>
                  <a:gd name="T21" fmla="*/ 23 h 421"/>
                  <a:gd name="T22" fmla="*/ 146 w 421"/>
                  <a:gd name="T23" fmla="*/ 54 h 421"/>
                  <a:gd name="T24" fmla="*/ 122 w 421"/>
                  <a:gd name="T25" fmla="*/ 19 h 421"/>
                  <a:gd name="T26" fmla="*/ 98 w 421"/>
                  <a:gd name="T27" fmla="*/ 60 h 421"/>
                  <a:gd name="T28" fmla="*/ 77 w 421"/>
                  <a:gd name="T29" fmla="*/ 107 h 421"/>
                  <a:gd name="T30" fmla="*/ 38 w 421"/>
                  <a:gd name="T31" fmla="*/ 89 h 421"/>
                  <a:gd name="T32" fmla="*/ 37 w 421"/>
                  <a:gd name="T33" fmla="*/ 136 h 421"/>
                  <a:gd name="T34" fmla="*/ 43 w 421"/>
                  <a:gd name="T35" fmla="*/ 188 h 421"/>
                  <a:gd name="T36" fmla="*/ 0 w 421"/>
                  <a:gd name="T37" fmla="*/ 192 h 421"/>
                  <a:gd name="T38" fmla="*/ 24 w 421"/>
                  <a:gd name="T39" fmla="*/ 233 h 421"/>
                  <a:gd name="T40" fmla="*/ 54 w 421"/>
                  <a:gd name="T41" fmla="*/ 274 h 421"/>
                  <a:gd name="T42" fmla="*/ 19 w 421"/>
                  <a:gd name="T43" fmla="*/ 299 h 421"/>
                  <a:gd name="T44" fmla="*/ 60 w 421"/>
                  <a:gd name="T45" fmla="*/ 323 h 421"/>
                  <a:gd name="T46" fmla="*/ 107 w 421"/>
                  <a:gd name="T47" fmla="*/ 344 h 421"/>
                  <a:gd name="T48" fmla="*/ 89 w 421"/>
                  <a:gd name="T49" fmla="*/ 383 h 421"/>
                  <a:gd name="T50" fmla="*/ 137 w 421"/>
                  <a:gd name="T51" fmla="*/ 384 h 421"/>
                  <a:gd name="T52" fmla="*/ 188 w 421"/>
                  <a:gd name="T53" fmla="*/ 378 h 421"/>
                  <a:gd name="T54" fmla="*/ 192 w 421"/>
                  <a:gd name="T55" fmla="*/ 421 h 421"/>
                  <a:gd name="T56" fmla="*/ 233 w 421"/>
                  <a:gd name="T57" fmla="*/ 397 h 421"/>
                  <a:gd name="T58" fmla="*/ 275 w 421"/>
                  <a:gd name="T59" fmla="*/ 367 h 421"/>
                  <a:gd name="T60" fmla="*/ 299 w 421"/>
                  <a:gd name="T61" fmla="*/ 402 h 421"/>
                  <a:gd name="T62" fmla="*/ 324 w 421"/>
                  <a:gd name="T63" fmla="*/ 361 h 421"/>
                  <a:gd name="T64" fmla="*/ 344 w 421"/>
                  <a:gd name="T65" fmla="*/ 314 h 421"/>
                  <a:gd name="T66" fmla="*/ 383 w 421"/>
                  <a:gd name="T67" fmla="*/ 332 h 421"/>
                  <a:gd name="T68" fmla="*/ 384 w 421"/>
                  <a:gd name="T69" fmla="*/ 284 h 421"/>
                  <a:gd name="T70" fmla="*/ 378 w 421"/>
                  <a:gd name="T71" fmla="*/ 233 h 421"/>
                  <a:gd name="T72" fmla="*/ 211 w 421"/>
                  <a:gd name="T73" fmla="*/ 236 h 421"/>
                  <a:gd name="T74" fmla="*/ 211 w 421"/>
                  <a:gd name="T75" fmla="*/ 185 h 421"/>
                  <a:gd name="T76" fmla="*/ 211 w 421"/>
                  <a:gd name="T77" fmla="*/ 236 h 4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421" h="421">
                    <a:moveTo>
                      <a:pt x="398" y="233"/>
                    </a:moveTo>
                    <a:cubicBezTo>
                      <a:pt x="421" y="229"/>
                      <a:pt x="421" y="229"/>
                      <a:pt x="421" y="229"/>
                    </a:cubicBezTo>
                    <a:cubicBezTo>
                      <a:pt x="421" y="192"/>
                      <a:pt x="421" y="192"/>
                      <a:pt x="421" y="192"/>
                    </a:cubicBezTo>
                    <a:cubicBezTo>
                      <a:pt x="398" y="188"/>
                      <a:pt x="398" y="188"/>
                      <a:pt x="398" y="188"/>
                    </a:cubicBezTo>
                    <a:cubicBezTo>
                      <a:pt x="378" y="188"/>
                      <a:pt x="378" y="188"/>
                      <a:pt x="378" y="188"/>
                    </a:cubicBezTo>
                    <a:cubicBezTo>
                      <a:pt x="376" y="173"/>
                      <a:pt x="372" y="159"/>
                      <a:pt x="367" y="146"/>
                    </a:cubicBezTo>
                    <a:cubicBezTo>
                      <a:pt x="384" y="136"/>
                      <a:pt x="384" y="136"/>
                      <a:pt x="384" y="136"/>
                    </a:cubicBezTo>
                    <a:cubicBezTo>
                      <a:pt x="402" y="122"/>
                      <a:pt x="402" y="122"/>
                      <a:pt x="402" y="122"/>
                    </a:cubicBezTo>
                    <a:cubicBezTo>
                      <a:pt x="383" y="89"/>
                      <a:pt x="383" y="89"/>
                      <a:pt x="383" y="89"/>
                    </a:cubicBezTo>
                    <a:cubicBezTo>
                      <a:pt x="361" y="97"/>
                      <a:pt x="361" y="97"/>
                      <a:pt x="361" y="97"/>
                    </a:cubicBezTo>
                    <a:cubicBezTo>
                      <a:pt x="344" y="107"/>
                      <a:pt x="344" y="107"/>
                      <a:pt x="344" y="107"/>
                    </a:cubicBezTo>
                    <a:cubicBezTo>
                      <a:pt x="336" y="96"/>
                      <a:pt x="325" y="85"/>
                      <a:pt x="314" y="77"/>
                    </a:cubicBezTo>
                    <a:cubicBezTo>
                      <a:pt x="324" y="60"/>
                      <a:pt x="324" y="60"/>
                      <a:pt x="324" y="60"/>
                    </a:cubicBezTo>
                    <a:cubicBezTo>
                      <a:pt x="332" y="38"/>
                      <a:pt x="332" y="38"/>
                      <a:pt x="332" y="38"/>
                    </a:cubicBezTo>
                    <a:cubicBezTo>
                      <a:pt x="299" y="19"/>
                      <a:pt x="299" y="19"/>
                      <a:pt x="299" y="19"/>
                    </a:cubicBezTo>
                    <a:cubicBezTo>
                      <a:pt x="285" y="37"/>
                      <a:pt x="285" y="37"/>
                      <a:pt x="285" y="37"/>
                    </a:cubicBezTo>
                    <a:cubicBezTo>
                      <a:pt x="275" y="54"/>
                      <a:pt x="275" y="54"/>
                      <a:pt x="275" y="54"/>
                    </a:cubicBezTo>
                    <a:cubicBezTo>
                      <a:pt x="262" y="49"/>
                      <a:pt x="248" y="45"/>
                      <a:pt x="233" y="43"/>
                    </a:cubicBezTo>
                    <a:cubicBezTo>
                      <a:pt x="233" y="23"/>
                      <a:pt x="233" y="23"/>
                      <a:pt x="233" y="23"/>
                    </a:cubicBezTo>
                    <a:cubicBezTo>
                      <a:pt x="229" y="0"/>
                      <a:pt x="229" y="0"/>
                      <a:pt x="229" y="0"/>
                    </a:cubicBezTo>
                    <a:cubicBezTo>
                      <a:pt x="192" y="0"/>
                      <a:pt x="192" y="0"/>
                      <a:pt x="192" y="0"/>
                    </a:cubicBezTo>
                    <a:cubicBezTo>
                      <a:pt x="188" y="23"/>
                      <a:pt x="188" y="23"/>
                      <a:pt x="188" y="23"/>
                    </a:cubicBezTo>
                    <a:cubicBezTo>
                      <a:pt x="188" y="43"/>
                      <a:pt x="188" y="43"/>
                      <a:pt x="188" y="43"/>
                    </a:cubicBezTo>
                    <a:cubicBezTo>
                      <a:pt x="173" y="45"/>
                      <a:pt x="160" y="49"/>
                      <a:pt x="146" y="54"/>
                    </a:cubicBezTo>
                    <a:cubicBezTo>
                      <a:pt x="137" y="37"/>
                      <a:pt x="137" y="37"/>
                      <a:pt x="137" y="37"/>
                    </a:cubicBezTo>
                    <a:cubicBezTo>
                      <a:pt x="122" y="19"/>
                      <a:pt x="122" y="19"/>
                      <a:pt x="122" y="19"/>
                    </a:cubicBezTo>
                    <a:cubicBezTo>
                      <a:pt x="89" y="38"/>
                      <a:pt x="89" y="38"/>
                      <a:pt x="89" y="38"/>
                    </a:cubicBezTo>
                    <a:cubicBezTo>
                      <a:pt x="98" y="60"/>
                      <a:pt x="98" y="60"/>
                      <a:pt x="98" y="60"/>
                    </a:cubicBezTo>
                    <a:cubicBezTo>
                      <a:pt x="107" y="77"/>
                      <a:pt x="107" y="77"/>
                      <a:pt x="107" y="77"/>
                    </a:cubicBezTo>
                    <a:cubicBezTo>
                      <a:pt x="96" y="85"/>
                      <a:pt x="86" y="96"/>
                      <a:pt x="77" y="107"/>
                    </a:cubicBezTo>
                    <a:cubicBezTo>
                      <a:pt x="60" y="97"/>
                      <a:pt x="60" y="97"/>
                      <a:pt x="60" y="97"/>
                    </a:cubicBezTo>
                    <a:cubicBezTo>
                      <a:pt x="38" y="89"/>
                      <a:pt x="38" y="89"/>
                      <a:pt x="38" y="89"/>
                    </a:cubicBezTo>
                    <a:cubicBezTo>
                      <a:pt x="19" y="122"/>
                      <a:pt x="19" y="122"/>
                      <a:pt x="19" y="122"/>
                    </a:cubicBezTo>
                    <a:cubicBezTo>
                      <a:pt x="37" y="136"/>
                      <a:pt x="37" y="136"/>
                      <a:pt x="37" y="136"/>
                    </a:cubicBezTo>
                    <a:cubicBezTo>
                      <a:pt x="54" y="146"/>
                      <a:pt x="54" y="146"/>
                      <a:pt x="54" y="146"/>
                    </a:cubicBezTo>
                    <a:cubicBezTo>
                      <a:pt x="49" y="159"/>
                      <a:pt x="45" y="173"/>
                      <a:pt x="43" y="188"/>
                    </a:cubicBezTo>
                    <a:cubicBezTo>
                      <a:pt x="24" y="188"/>
                      <a:pt x="24" y="188"/>
                      <a:pt x="24" y="188"/>
                    </a:cubicBezTo>
                    <a:cubicBezTo>
                      <a:pt x="0" y="192"/>
                      <a:pt x="0" y="192"/>
                      <a:pt x="0" y="192"/>
                    </a:cubicBezTo>
                    <a:cubicBezTo>
                      <a:pt x="0" y="229"/>
                      <a:pt x="0" y="229"/>
                      <a:pt x="0" y="229"/>
                    </a:cubicBezTo>
                    <a:cubicBezTo>
                      <a:pt x="24" y="233"/>
                      <a:pt x="24" y="233"/>
                      <a:pt x="24" y="233"/>
                    </a:cubicBezTo>
                    <a:cubicBezTo>
                      <a:pt x="43" y="233"/>
                      <a:pt x="43" y="233"/>
                      <a:pt x="43" y="233"/>
                    </a:cubicBezTo>
                    <a:cubicBezTo>
                      <a:pt x="45" y="247"/>
                      <a:pt x="49" y="261"/>
                      <a:pt x="54" y="274"/>
                    </a:cubicBezTo>
                    <a:cubicBezTo>
                      <a:pt x="37" y="284"/>
                      <a:pt x="37" y="284"/>
                      <a:pt x="37" y="284"/>
                    </a:cubicBezTo>
                    <a:cubicBezTo>
                      <a:pt x="19" y="299"/>
                      <a:pt x="19" y="299"/>
                      <a:pt x="19" y="299"/>
                    </a:cubicBezTo>
                    <a:cubicBezTo>
                      <a:pt x="38" y="332"/>
                      <a:pt x="38" y="332"/>
                      <a:pt x="38" y="332"/>
                    </a:cubicBezTo>
                    <a:cubicBezTo>
                      <a:pt x="60" y="323"/>
                      <a:pt x="60" y="323"/>
                      <a:pt x="60" y="323"/>
                    </a:cubicBezTo>
                    <a:cubicBezTo>
                      <a:pt x="77" y="314"/>
                      <a:pt x="77" y="314"/>
                      <a:pt x="77" y="314"/>
                    </a:cubicBezTo>
                    <a:cubicBezTo>
                      <a:pt x="86" y="325"/>
                      <a:pt x="96" y="335"/>
                      <a:pt x="107" y="344"/>
                    </a:cubicBezTo>
                    <a:cubicBezTo>
                      <a:pt x="98" y="361"/>
                      <a:pt x="98" y="361"/>
                      <a:pt x="98" y="361"/>
                    </a:cubicBezTo>
                    <a:cubicBezTo>
                      <a:pt x="89" y="383"/>
                      <a:pt x="89" y="383"/>
                      <a:pt x="89" y="383"/>
                    </a:cubicBezTo>
                    <a:cubicBezTo>
                      <a:pt x="122" y="402"/>
                      <a:pt x="122" y="402"/>
                      <a:pt x="122" y="402"/>
                    </a:cubicBezTo>
                    <a:cubicBezTo>
                      <a:pt x="137" y="384"/>
                      <a:pt x="137" y="384"/>
                      <a:pt x="137" y="384"/>
                    </a:cubicBezTo>
                    <a:cubicBezTo>
                      <a:pt x="146" y="367"/>
                      <a:pt x="146" y="367"/>
                      <a:pt x="146" y="367"/>
                    </a:cubicBezTo>
                    <a:cubicBezTo>
                      <a:pt x="160" y="372"/>
                      <a:pt x="173" y="376"/>
                      <a:pt x="188" y="378"/>
                    </a:cubicBezTo>
                    <a:cubicBezTo>
                      <a:pt x="188" y="397"/>
                      <a:pt x="188" y="397"/>
                      <a:pt x="188" y="397"/>
                    </a:cubicBezTo>
                    <a:cubicBezTo>
                      <a:pt x="192" y="421"/>
                      <a:pt x="192" y="421"/>
                      <a:pt x="192" y="421"/>
                    </a:cubicBezTo>
                    <a:cubicBezTo>
                      <a:pt x="229" y="421"/>
                      <a:pt x="229" y="421"/>
                      <a:pt x="229" y="421"/>
                    </a:cubicBezTo>
                    <a:cubicBezTo>
                      <a:pt x="233" y="397"/>
                      <a:pt x="233" y="397"/>
                      <a:pt x="233" y="397"/>
                    </a:cubicBezTo>
                    <a:cubicBezTo>
                      <a:pt x="233" y="378"/>
                      <a:pt x="233" y="378"/>
                      <a:pt x="233" y="378"/>
                    </a:cubicBezTo>
                    <a:cubicBezTo>
                      <a:pt x="248" y="376"/>
                      <a:pt x="262" y="372"/>
                      <a:pt x="275" y="367"/>
                    </a:cubicBezTo>
                    <a:cubicBezTo>
                      <a:pt x="285" y="384"/>
                      <a:pt x="285" y="384"/>
                      <a:pt x="285" y="384"/>
                    </a:cubicBezTo>
                    <a:cubicBezTo>
                      <a:pt x="299" y="402"/>
                      <a:pt x="299" y="402"/>
                      <a:pt x="299" y="402"/>
                    </a:cubicBezTo>
                    <a:cubicBezTo>
                      <a:pt x="332" y="383"/>
                      <a:pt x="332" y="383"/>
                      <a:pt x="332" y="383"/>
                    </a:cubicBezTo>
                    <a:cubicBezTo>
                      <a:pt x="324" y="361"/>
                      <a:pt x="324" y="361"/>
                      <a:pt x="324" y="361"/>
                    </a:cubicBezTo>
                    <a:cubicBezTo>
                      <a:pt x="314" y="344"/>
                      <a:pt x="314" y="344"/>
                      <a:pt x="314" y="344"/>
                    </a:cubicBezTo>
                    <a:cubicBezTo>
                      <a:pt x="325" y="335"/>
                      <a:pt x="336" y="325"/>
                      <a:pt x="344" y="314"/>
                    </a:cubicBezTo>
                    <a:cubicBezTo>
                      <a:pt x="361" y="323"/>
                      <a:pt x="361" y="323"/>
                      <a:pt x="361" y="323"/>
                    </a:cubicBezTo>
                    <a:cubicBezTo>
                      <a:pt x="383" y="332"/>
                      <a:pt x="383" y="332"/>
                      <a:pt x="383" y="332"/>
                    </a:cubicBezTo>
                    <a:cubicBezTo>
                      <a:pt x="402" y="299"/>
                      <a:pt x="402" y="299"/>
                      <a:pt x="402" y="299"/>
                    </a:cubicBezTo>
                    <a:cubicBezTo>
                      <a:pt x="384" y="284"/>
                      <a:pt x="384" y="284"/>
                      <a:pt x="384" y="284"/>
                    </a:cubicBezTo>
                    <a:cubicBezTo>
                      <a:pt x="367" y="274"/>
                      <a:pt x="367" y="274"/>
                      <a:pt x="367" y="274"/>
                    </a:cubicBezTo>
                    <a:cubicBezTo>
                      <a:pt x="372" y="261"/>
                      <a:pt x="376" y="247"/>
                      <a:pt x="378" y="233"/>
                    </a:cubicBezTo>
                    <a:lnTo>
                      <a:pt x="398" y="233"/>
                    </a:lnTo>
                    <a:close/>
                    <a:moveTo>
                      <a:pt x="211" y="236"/>
                    </a:moveTo>
                    <a:cubicBezTo>
                      <a:pt x="197" y="236"/>
                      <a:pt x="185" y="224"/>
                      <a:pt x="185" y="210"/>
                    </a:cubicBezTo>
                    <a:cubicBezTo>
                      <a:pt x="185" y="196"/>
                      <a:pt x="197" y="185"/>
                      <a:pt x="211" y="185"/>
                    </a:cubicBezTo>
                    <a:cubicBezTo>
                      <a:pt x="225" y="185"/>
                      <a:pt x="236" y="196"/>
                      <a:pt x="236" y="210"/>
                    </a:cubicBezTo>
                    <a:cubicBezTo>
                      <a:pt x="236" y="224"/>
                      <a:pt x="225" y="236"/>
                      <a:pt x="211" y="236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" name="Freeform 7"/>
              <p:cNvSpPr>
                <a:spLocks noEditPoints="1"/>
              </p:cNvSpPr>
              <p:nvPr/>
            </p:nvSpPr>
            <p:spPr bwMode="auto">
              <a:xfrm>
                <a:off x="6372566" y="3474773"/>
                <a:ext cx="985838" cy="985838"/>
              </a:xfrm>
              <a:custGeom>
                <a:avLst/>
                <a:gdLst>
                  <a:gd name="T0" fmla="*/ 132 w 263"/>
                  <a:gd name="T1" fmla="*/ 0 h 263"/>
                  <a:gd name="T2" fmla="*/ 0 w 263"/>
                  <a:gd name="T3" fmla="*/ 131 h 263"/>
                  <a:gd name="T4" fmla="*/ 132 w 263"/>
                  <a:gd name="T5" fmla="*/ 263 h 263"/>
                  <a:gd name="T6" fmla="*/ 263 w 263"/>
                  <a:gd name="T7" fmla="*/ 131 h 263"/>
                  <a:gd name="T8" fmla="*/ 132 w 263"/>
                  <a:gd name="T9" fmla="*/ 0 h 263"/>
                  <a:gd name="T10" fmla="*/ 132 w 263"/>
                  <a:gd name="T11" fmla="*/ 190 h 263"/>
                  <a:gd name="T12" fmla="*/ 73 w 263"/>
                  <a:gd name="T13" fmla="*/ 131 h 263"/>
                  <a:gd name="T14" fmla="*/ 132 w 263"/>
                  <a:gd name="T15" fmla="*/ 73 h 263"/>
                  <a:gd name="T16" fmla="*/ 190 w 263"/>
                  <a:gd name="T17" fmla="*/ 131 h 263"/>
                  <a:gd name="T18" fmla="*/ 132 w 263"/>
                  <a:gd name="T19" fmla="*/ 190 h 2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63" h="263">
                    <a:moveTo>
                      <a:pt x="132" y="0"/>
                    </a:moveTo>
                    <a:cubicBezTo>
                      <a:pt x="59" y="0"/>
                      <a:pt x="0" y="59"/>
                      <a:pt x="0" y="131"/>
                    </a:cubicBezTo>
                    <a:cubicBezTo>
                      <a:pt x="0" y="204"/>
                      <a:pt x="59" y="263"/>
                      <a:pt x="132" y="263"/>
                    </a:cubicBezTo>
                    <a:cubicBezTo>
                      <a:pt x="204" y="263"/>
                      <a:pt x="263" y="204"/>
                      <a:pt x="263" y="131"/>
                    </a:cubicBezTo>
                    <a:cubicBezTo>
                      <a:pt x="263" y="59"/>
                      <a:pt x="204" y="0"/>
                      <a:pt x="132" y="0"/>
                    </a:cubicBezTo>
                    <a:close/>
                    <a:moveTo>
                      <a:pt x="132" y="190"/>
                    </a:moveTo>
                    <a:cubicBezTo>
                      <a:pt x="99" y="190"/>
                      <a:pt x="73" y="164"/>
                      <a:pt x="73" y="131"/>
                    </a:cubicBezTo>
                    <a:cubicBezTo>
                      <a:pt x="73" y="99"/>
                      <a:pt x="99" y="73"/>
                      <a:pt x="132" y="73"/>
                    </a:cubicBezTo>
                    <a:cubicBezTo>
                      <a:pt x="164" y="73"/>
                      <a:pt x="190" y="99"/>
                      <a:pt x="190" y="131"/>
                    </a:cubicBezTo>
                    <a:cubicBezTo>
                      <a:pt x="190" y="164"/>
                      <a:pt x="164" y="190"/>
                      <a:pt x="132" y="19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42" name="矩形 41"/>
            <p:cNvSpPr/>
            <p:nvPr/>
          </p:nvSpPr>
          <p:spPr>
            <a:xfrm>
              <a:off x="4098572" y="876261"/>
              <a:ext cx="4582795" cy="4603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sz="2400" b="1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华文黑体" pitchFamily="2" charset="-122"/>
                </a:rPr>
                <a:t>各小组派出成员进行技能大比拼</a:t>
              </a:r>
              <a:endParaRPr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endParaRPr>
            </a:p>
          </p:txBody>
        </p:sp>
      </p:grpSp>
    </p:spTree>
  </p:cSld>
  <p:clrMapOvr>
    <a:masterClrMapping/>
  </p:clrMapOvr>
  <p:transition spd="med">
    <p:pull dir="r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矩形 41"/>
          <p:cNvSpPr/>
          <p:nvPr/>
        </p:nvSpPr>
        <p:spPr>
          <a:xfrm>
            <a:off x="4948555" y="2322195"/>
            <a:ext cx="5742940" cy="11068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algn="ctr" fontAlgn="auto">
              <a:lnSpc>
                <a:spcPct val="150000"/>
              </a:lnSpc>
            </a:pPr>
            <a:r>
              <a:rPr sz="2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同学们对比拼的中的技能优劣进行评议。</a:t>
            </a:r>
            <a:endParaRPr sz="2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华文黑体" pitchFamily="2" charset="-122"/>
            </a:endParaRPr>
          </a:p>
          <a:p>
            <a:pPr indent="0" algn="ctr" fontAlgn="auto">
              <a:lnSpc>
                <a:spcPct val="150000"/>
              </a:lnSpc>
            </a:pPr>
            <a:r>
              <a:rPr sz="2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介绍自己的</a:t>
            </a:r>
            <a:r>
              <a:rPr lang="zh-CN" sz="2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收纳整理</a:t>
            </a:r>
            <a:r>
              <a:rPr sz="2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小妙招。</a:t>
            </a:r>
            <a:endParaRPr sz="2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华文黑体" pitchFamily="2" charset="-122"/>
            </a:endParaRPr>
          </a:p>
        </p:txBody>
      </p:sp>
      <p:pic>
        <p:nvPicPr>
          <p:cNvPr id="100" name="图片 99"/>
          <p:cNvPicPr/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783590" y="3149600"/>
            <a:ext cx="3302000" cy="3302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pull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192906" y="1391741"/>
            <a:ext cx="8109678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想一想</a:t>
            </a:r>
            <a:r>
              <a:rPr lang="zh-CN" altLang="en-US" sz="3600" dirty="0" smtClean="0"/>
              <a:t>：</a:t>
            </a:r>
            <a:endParaRPr lang="en-US" altLang="zh-CN" sz="3600" dirty="0" smtClean="0"/>
          </a:p>
          <a:p>
            <a:endParaRPr lang="en-US" altLang="zh-CN" sz="3600" dirty="0" smtClean="0"/>
          </a:p>
          <a:p>
            <a:pPr indent="0" fontAlgn="auto">
              <a:lnSpc>
                <a:spcPct val="150000"/>
              </a:lnSpc>
            </a:pPr>
            <a:r>
              <a:rPr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1.你是否已经掌握了《义务教育劳动课程标准（2022年版）第四学段7-9年级中整理与收纳的任务要求？</a:t>
            </a:r>
            <a:endParaRPr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 fontAlgn="auto">
              <a:lnSpc>
                <a:spcPct val="150000"/>
              </a:lnSpc>
            </a:pPr>
            <a:endParaRPr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 fontAlgn="auto">
              <a:lnSpc>
                <a:spcPct val="150000"/>
              </a:lnSpc>
            </a:pPr>
            <a:r>
              <a:rPr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2.你觉得中职生应该掌握哪些基本的家务整理劳动技能?</a:t>
            </a:r>
            <a:endParaRPr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9883" y="2975546"/>
            <a:ext cx="3702572" cy="37025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44"/>
          <p:cNvSpPr txBox="1"/>
          <p:nvPr>
            <p:custDataLst>
              <p:tags r:id="rId1"/>
            </p:custDataLst>
          </p:nvPr>
        </p:nvSpPr>
        <p:spPr>
          <a:xfrm>
            <a:off x="577850" y="2777490"/>
            <a:ext cx="4095750" cy="1303020"/>
          </a:xfrm>
          <a:prstGeom prst="rect">
            <a:avLst/>
          </a:prstGeom>
          <a:noFill/>
          <a:ln w="3175">
            <a:noFill/>
            <a:prstDash val="dash"/>
          </a:ln>
          <a:effectLst>
            <a:reflection endPos="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square" lIns="72000" tIns="36195" rIns="72000" bIns="36195" rtlCol="0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ctr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ct val="100000"/>
              <a:buNone/>
            </a:pPr>
            <a:r>
              <a:rPr lang="zh-CN" altLang="en-US" sz="4000" spc="561" dirty="0" err="1">
                <a:ln w="3175">
                  <a:noFill/>
                  <a:prstDash val="dash"/>
                </a:ln>
                <a:pattFill prst="dashDnDiag">
                  <a:fgClr>
                    <a:schemeClr val="accent1"/>
                  </a:fgClr>
                  <a:bgClr>
                    <a:schemeClr val="accent1">
                      <a:lumMod val="50000"/>
                    </a:schemeClr>
                  </a:bgClr>
                </a:patt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学做一个折纸收纳盒</a:t>
            </a:r>
            <a:endParaRPr lang="zh-CN" altLang="en-US" sz="4000" spc="561" dirty="0" err="1">
              <a:ln w="3175">
                <a:noFill/>
                <a:prstDash val="dash"/>
              </a:ln>
              <a:pattFill prst="dashDnDiag">
                <a:fgClr>
                  <a:schemeClr val="accent1"/>
                </a:fgClr>
                <a:bgClr>
                  <a:schemeClr val="accent1">
                    <a:lumMod val="50000"/>
                  </a:schemeClr>
                </a:bgClr>
              </a:pattFill>
              <a:effectLst/>
              <a:uFillTx/>
              <a:latin typeface="Arial" panose="020B0604020202020204" pitchFamily="34" charset="0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5" name="图片 4" descr="tim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28870" y="62230"/>
            <a:ext cx="6784340" cy="689483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3"/>
          <p:cNvSpPr>
            <a:spLocks noChangeArrowheads="1"/>
          </p:cNvSpPr>
          <p:nvPr/>
        </p:nvSpPr>
        <p:spPr bwMode="auto">
          <a:xfrm>
            <a:off x="1133475" y="668969"/>
            <a:ext cx="5542667" cy="553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劳动体验</a:t>
            </a:r>
            <a:r>
              <a:rPr lang="en-US" altLang="zh-CN" sz="3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——</a:t>
            </a:r>
            <a:r>
              <a:rPr lang="zh-CN" altLang="en-US" sz="3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做一做</a:t>
            </a:r>
            <a:endParaRPr lang="zh-CN" altLang="en-US" sz="3000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1133475" y="2930291"/>
            <a:ext cx="423141" cy="412674"/>
            <a:chOff x="5865813" y="3209925"/>
            <a:chExt cx="449263" cy="438150"/>
          </a:xfrm>
          <a:solidFill>
            <a:srgbClr val="E93E34"/>
          </a:solidFill>
        </p:grpSpPr>
        <p:sp>
          <p:nvSpPr>
            <p:cNvPr id="15" name="Freeform 5"/>
            <p:cNvSpPr/>
            <p:nvPr/>
          </p:nvSpPr>
          <p:spPr bwMode="auto">
            <a:xfrm>
              <a:off x="5865813" y="3302000"/>
              <a:ext cx="165100" cy="200025"/>
            </a:xfrm>
            <a:custGeom>
              <a:avLst/>
              <a:gdLst>
                <a:gd name="T0" fmla="*/ 12 w 43"/>
                <a:gd name="T1" fmla="*/ 1 h 52"/>
                <a:gd name="T2" fmla="*/ 6 w 43"/>
                <a:gd name="T3" fmla="*/ 51 h 52"/>
                <a:gd name="T4" fmla="*/ 7 w 43"/>
                <a:gd name="T5" fmla="*/ 52 h 52"/>
                <a:gd name="T6" fmla="*/ 42 w 43"/>
                <a:gd name="T7" fmla="*/ 52 h 52"/>
                <a:gd name="T8" fmla="*/ 43 w 43"/>
                <a:gd name="T9" fmla="*/ 52 h 52"/>
                <a:gd name="T10" fmla="*/ 13 w 43"/>
                <a:gd name="T11" fmla="*/ 0 h 52"/>
                <a:gd name="T12" fmla="*/ 12 w 43"/>
                <a:gd name="T13" fmla="*/ 1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52">
                  <a:moveTo>
                    <a:pt x="12" y="1"/>
                  </a:moveTo>
                  <a:cubicBezTo>
                    <a:pt x="2" y="17"/>
                    <a:pt x="0" y="33"/>
                    <a:pt x="6" y="51"/>
                  </a:cubicBezTo>
                  <a:cubicBezTo>
                    <a:pt x="6" y="52"/>
                    <a:pt x="6" y="52"/>
                    <a:pt x="7" y="52"/>
                  </a:cubicBezTo>
                  <a:cubicBezTo>
                    <a:pt x="19" y="52"/>
                    <a:pt x="30" y="52"/>
                    <a:pt x="42" y="52"/>
                  </a:cubicBezTo>
                  <a:cubicBezTo>
                    <a:pt x="42" y="52"/>
                    <a:pt x="42" y="52"/>
                    <a:pt x="43" y="52"/>
                  </a:cubicBezTo>
                  <a:cubicBezTo>
                    <a:pt x="33" y="35"/>
                    <a:pt x="23" y="17"/>
                    <a:pt x="13" y="0"/>
                  </a:cubicBezTo>
                  <a:cubicBezTo>
                    <a:pt x="13" y="0"/>
                    <a:pt x="12" y="1"/>
                    <a:pt x="1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6"/>
            <p:cNvSpPr/>
            <p:nvPr/>
          </p:nvSpPr>
          <p:spPr bwMode="auto">
            <a:xfrm>
              <a:off x="6072188" y="3444875"/>
              <a:ext cx="188913" cy="203200"/>
            </a:xfrm>
            <a:custGeom>
              <a:avLst/>
              <a:gdLst>
                <a:gd name="T0" fmla="*/ 31 w 49"/>
                <a:gd name="T1" fmla="*/ 1 h 53"/>
                <a:gd name="T2" fmla="*/ 31 w 49"/>
                <a:gd name="T3" fmla="*/ 0 h 53"/>
                <a:gd name="T4" fmla="*/ 0 w 49"/>
                <a:gd name="T5" fmla="*/ 52 h 53"/>
                <a:gd name="T6" fmla="*/ 1 w 49"/>
                <a:gd name="T7" fmla="*/ 52 h 53"/>
                <a:gd name="T8" fmla="*/ 48 w 49"/>
                <a:gd name="T9" fmla="*/ 33 h 53"/>
                <a:gd name="T10" fmla="*/ 49 w 49"/>
                <a:gd name="T11" fmla="*/ 31 h 53"/>
                <a:gd name="T12" fmla="*/ 31 w 49"/>
                <a:gd name="T13" fmla="*/ 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53">
                  <a:moveTo>
                    <a:pt x="31" y="1"/>
                  </a:moveTo>
                  <a:cubicBezTo>
                    <a:pt x="31" y="1"/>
                    <a:pt x="31" y="0"/>
                    <a:pt x="31" y="0"/>
                  </a:cubicBezTo>
                  <a:cubicBezTo>
                    <a:pt x="21" y="18"/>
                    <a:pt x="11" y="35"/>
                    <a:pt x="0" y="52"/>
                  </a:cubicBezTo>
                  <a:cubicBezTo>
                    <a:pt x="1" y="52"/>
                    <a:pt x="1" y="52"/>
                    <a:pt x="1" y="52"/>
                  </a:cubicBezTo>
                  <a:cubicBezTo>
                    <a:pt x="20" y="53"/>
                    <a:pt x="36" y="47"/>
                    <a:pt x="48" y="33"/>
                  </a:cubicBezTo>
                  <a:cubicBezTo>
                    <a:pt x="49" y="32"/>
                    <a:pt x="49" y="32"/>
                    <a:pt x="49" y="31"/>
                  </a:cubicBezTo>
                  <a:cubicBezTo>
                    <a:pt x="43" y="21"/>
                    <a:pt x="37" y="11"/>
                    <a:pt x="3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7"/>
            <p:cNvSpPr/>
            <p:nvPr/>
          </p:nvSpPr>
          <p:spPr bwMode="auto">
            <a:xfrm>
              <a:off x="6157913" y="3351213"/>
              <a:ext cx="157163" cy="200025"/>
            </a:xfrm>
            <a:custGeom>
              <a:avLst/>
              <a:gdLst>
                <a:gd name="T0" fmla="*/ 36 w 41"/>
                <a:gd name="T1" fmla="*/ 0 h 52"/>
                <a:gd name="T2" fmla="*/ 26 w 41"/>
                <a:gd name="T3" fmla="*/ 0 h 52"/>
                <a:gd name="T4" fmla="*/ 10 w 41"/>
                <a:gd name="T5" fmla="*/ 0 h 52"/>
                <a:gd name="T6" fmla="*/ 1 w 41"/>
                <a:gd name="T7" fmla="*/ 0 h 52"/>
                <a:gd name="T8" fmla="*/ 0 w 41"/>
                <a:gd name="T9" fmla="*/ 0 h 52"/>
                <a:gd name="T10" fmla="*/ 30 w 41"/>
                <a:gd name="T11" fmla="*/ 52 h 52"/>
                <a:gd name="T12" fmla="*/ 34 w 41"/>
                <a:gd name="T13" fmla="*/ 46 h 52"/>
                <a:gd name="T14" fmla="*/ 40 w 41"/>
                <a:gd name="T15" fmla="*/ 23 h 52"/>
                <a:gd name="T16" fmla="*/ 37 w 41"/>
                <a:gd name="T17" fmla="*/ 1 h 52"/>
                <a:gd name="T18" fmla="*/ 36 w 41"/>
                <a:gd name="T1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52">
                  <a:moveTo>
                    <a:pt x="36" y="0"/>
                  </a:moveTo>
                  <a:cubicBezTo>
                    <a:pt x="33" y="0"/>
                    <a:pt x="29" y="0"/>
                    <a:pt x="26" y="0"/>
                  </a:cubicBezTo>
                  <a:cubicBezTo>
                    <a:pt x="21" y="0"/>
                    <a:pt x="16" y="0"/>
                    <a:pt x="10" y="0"/>
                  </a:cubicBezTo>
                  <a:cubicBezTo>
                    <a:pt x="7" y="0"/>
                    <a:pt x="4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10" y="18"/>
                    <a:pt x="20" y="35"/>
                    <a:pt x="30" y="52"/>
                  </a:cubicBezTo>
                  <a:cubicBezTo>
                    <a:pt x="31" y="50"/>
                    <a:pt x="33" y="48"/>
                    <a:pt x="34" y="46"/>
                  </a:cubicBezTo>
                  <a:cubicBezTo>
                    <a:pt x="38" y="39"/>
                    <a:pt x="40" y="31"/>
                    <a:pt x="40" y="23"/>
                  </a:cubicBezTo>
                  <a:cubicBezTo>
                    <a:pt x="41" y="15"/>
                    <a:pt x="40" y="8"/>
                    <a:pt x="37" y="1"/>
                  </a:cubicBezTo>
                  <a:cubicBezTo>
                    <a:pt x="37" y="0"/>
                    <a:pt x="37" y="0"/>
                    <a:pt x="3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8"/>
            <p:cNvSpPr/>
            <p:nvPr/>
          </p:nvSpPr>
          <p:spPr bwMode="auto">
            <a:xfrm>
              <a:off x="5927725" y="3209925"/>
              <a:ext cx="184150" cy="200025"/>
            </a:xfrm>
            <a:custGeom>
              <a:avLst/>
              <a:gdLst>
                <a:gd name="T0" fmla="*/ 29 w 48"/>
                <a:gd name="T1" fmla="*/ 2 h 52"/>
                <a:gd name="T2" fmla="*/ 11 w 48"/>
                <a:gd name="T3" fmla="*/ 10 h 52"/>
                <a:gd name="T4" fmla="*/ 0 w 48"/>
                <a:gd name="T5" fmla="*/ 20 h 52"/>
                <a:gd name="T6" fmla="*/ 0 w 48"/>
                <a:gd name="T7" fmla="*/ 21 h 52"/>
                <a:gd name="T8" fmla="*/ 13 w 48"/>
                <a:gd name="T9" fmla="*/ 44 h 52"/>
                <a:gd name="T10" fmla="*/ 18 w 48"/>
                <a:gd name="T11" fmla="*/ 52 h 52"/>
                <a:gd name="T12" fmla="*/ 48 w 48"/>
                <a:gd name="T13" fmla="*/ 0 h 52"/>
                <a:gd name="T14" fmla="*/ 47 w 48"/>
                <a:gd name="T15" fmla="*/ 0 h 52"/>
                <a:gd name="T16" fmla="*/ 29 w 48"/>
                <a:gd name="T17" fmla="*/ 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52">
                  <a:moveTo>
                    <a:pt x="29" y="2"/>
                  </a:moveTo>
                  <a:cubicBezTo>
                    <a:pt x="22" y="3"/>
                    <a:pt x="17" y="6"/>
                    <a:pt x="11" y="10"/>
                  </a:cubicBezTo>
                  <a:cubicBezTo>
                    <a:pt x="7" y="12"/>
                    <a:pt x="4" y="16"/>
                    <a:pt x="0" y="20"/>
                  </a:cubicBezTo>
                  <a:cubicBezTo>
                    <a:pt x="0" y="20"/>
                    <a:pt x="0" y="20"/>
                    <a:pt x="0" y="21"/>
                  </a:cubicBezTo>
                  <a:cubicBezTo>
                    <a:pt x="5" y="29"/>
                    <a:pt x="9" y="36"/>
                    <a:pt x="13" y="44"/>
                  </a:cubicBezTo>
                  <a:cubicBezTo>
                    <a:pt x="15" y="47"/>
                    <a:pt x="17" y="49"/>
                    <a:pt x="18" y="52"/>
                  </a:cubicBezTo>
                  <a:cubicBezTo>
                    <a:pt x="28" y="35"/>
                    <a:pt x="38" y="18"/>
                    <a:pt x="48" y="0"/>
                  </a:cubicBezTo>
                  <a:cubicBezTo>
                    <a:pt x="48" y="0"/>
                    <a:pt x="47" y="0"/>
                    <a:pt x="47" y="0"/>
                  </a:cubicBezTo>
                  <a:cubicBezTo>
                    <a:pt x="41" y="0"/>
                    <a:pt x="35" y="0"/>
                    <a:pt x="29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9"/>
            <p:cNvSpPr/>
            <p:nvPr/>
          </p:nvSpPr>
          <p:spPr bwMode="auto">
            <a:xfrm>
              <a:off x="5895975" y="3521075"/>
              <a:ext cx="230188" cy="123825"/>
            </a:xfrm>
            <a:custGeom>
              <a:avLst/>
              <a:gdLst>
                <a:gd name="T0" fmla="*/ 0 w 60"/>
                <a:gd name="T1" fmla="*/ 1 h 32"/>
                <a:gd name="T2" fmla="*/ 41 w 60"/>
                <a:gd name="T3" fmla="*/ 32 h 32"/>
                <a:gd name="T4" fmla="*/ 42 w 60"/>
                <a:gd name="T5" fmla="*/ 31 h 32"/>
                <a:gd name="T6" fmla="*/ 57 w 60"/>
                <a:gd name="T7" fmla="*/ 6 h 32"/>
                <a:gd name="T8" fmla="*/ 60 w 60"/>
                <a:gd name="T9" fmla="*/ 0 h 32"/>
                <a:gd name="T10" fmla="*/ 0 w 60"/>
                <a:gd name="T11" fmla="*/ 0 h 32"/>
                <a:gd name="T12" fmla="*/ 0 w 60"/>
                <a:gd name="T13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" h="32">
                  <a:moveTo>
                    <a:pt x="0" y="1"/>
                  </a:moveTo>
                  <a:cubicBezTo>
                    <a:pt x="9" y="17"/>
                    <a:pt x="22" y="28"/>
                    <a:pt x="41" y="32"/>
                  </a:cubicBezTo>
                  <a:cubicBezTo>
                    <a:pt x="41" y="32"/>
                    <a:pt x="42" y="31"/>
                    <a:pt x="42" y="31"/>
                  </a:cubicBezTo>
                  <a:cubicBezTo>
                    <a:pt x="47" y="22"/>
                    <a:pt x="52" y="14"/>
                    <a:pt x="57" y="6"/>
                  </a:cubicBezTo>
                  <a:cubicBezTo>
                    <a:pt x="58" y="4"/>
                    <a:pt x="59" y="2"/>
                    <a:pt x="60" y="0"/>
                  </a:cubicBezTo>
                  <a:cubicBezTo>
                    <a:pt x="40" y="0"/>
                    <a:pt x="2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10"/>
            <p:cNvSpPr/>
            <p:nvPr/>
          </p:nvSpPr>
          <p:spPr bwMode="auto">
            <a:xfrm>
              <a:off x="6061075" y="3213100"/>
              <a:ext cx="230188" cy="123825"/>
            </a:xfrm>
            <a:custGeom>
              <a:avLst/>
              <a:gdLst>
                <a:gd name="T0" fmla="*/ 48 w 60"/>
                <a:gd name="T1" fmla="*/ 15 h 32"/>
                <a:gd name="T2" fmla="*/ 29 w 60"/>
                <a:gd name="T3" fmla="*/ 3 h 32"/>
                <a:gd name="T4" fmla="*/ 19 w 60"/>
                <a:gd name="T5" fmla="*/ 0 h 32"/>
                <a:gd name="T6" fmla="*/ 17 w 60"/>
                <a:gd name="T7" fmla="*/ 1 h 32"/>
                <a:gd name="T8" fmla="*/ 17 w 60"/>
                <a:gd name="T9" fmla="*/ 3 h 32"/>
                <a:gd name="T10" fmla="*/ 6 w 60"/>
                <a:gd name="T11" fmla="*/ 20 h 32"/>
                <a:gd name="T12" fmla="*/ 1 w 60"/>
                <a:gd name="T13" fmla="*/ 29 h 32"/>
                <a:gd name="T14" fmla="*/ 0 w 60"/>
                <a:gd name="T15" fmla="*/ 32 h 32"/>
                <a:gd name="T16" fmla="*/ 60 w 60"/>
                <a:gd name="T17" fmla="*/ 32 h 32"/>
                <a:gd name="T18" fmla="*/ 59 w 60"/>
                <a:gd name="T19" fmla="*/ 30 h 32"/>
                <a:gd name="T20" fmla="*/ 48 w 60"/>
                <a:gd name="T21" fmla="*/ 15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0" h="32">
                  <a:moveTo>
                    <a:pt x="48" y="15"/>
                  </a:moveTo>
                  <a:cubicBezTo>
                    <a:pt x="42" y="10"/>
                    <a:pt x="36" y="5"/>
                    <a:pt x="29" y="3"/>
                  </a:cubicBezTo>
                  <a:cubicBezTo>
                    <a:pt x="26" y="2"/>
                    <a:pt x="23" y="1"/>
                    <a:pt x="19" y="0"/>
                  </a:cubicBezTo>
                  <a:cubicBezTo>
                    <a:pt x="19" y="0"/>
                    <a:pt x="18" y="0"/>
                    <a:pt x="17" y="1"/>
                  </a:cubicBezTo>
                  <a:cubicBezTo>
                    <a:pt x="17" y="1"/>
                    <a:pt x="17" y="2"/>
                    <a:pt x="17" y="3"/>
                  </a:cubicBezTo>
                  <a:cubicBezTo>
                    <a:pt x="13" y="8"/>
                    <a:pt x="10" y="14"/>
                    <a:pt x="6" y="20"/>
                  </a:cubicBezTo>
                  <a:cubicBezTo>
                    <a:pt x="4" y="23"/>
                    <a:pt x="3" y="26"/>
                    <a:pt x="1" y="29"/>
                  </a:cubicBezTo>
                  <a:cubicBezTo>
                    <a:pt x="1" y="30"/>
                    <a:pt x="0" y="31"/>
                    <a:pt x="0" y="32"/>
                  </a:cubicBezTo>
                  <a:cubicBezTo>
                    <a:pt x="20" y="32"/>
                    <a:pt x="40" y="32"/>
                    <a:pt x="60" y="32"/>
                  </a:cubicBezTo>
                  <a:cubicBezTo>
                    <a:pt x="60" y="31"/>
                    <a:pt x="60" y="31"/>
                    <a:pt x="59" y="30"/>
                  </a:cubicBezTo>
                  <a:cubicBezTo>
                    <a:pt x="56" y="24"/>
                    <a:pt x="53" y="19"/>
                    <a:pt x="48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2" name="矩形 21"/>
          <p:cNvSpPr/>
          <p:nvPr/>
        </p:nvSpPr>
        <p:spPr>
          <a:xfrm>
            <a:off x="1928867" y="2498439"/>
            <a:ext cx="9178999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612140" algn="just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养成收集、积累室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外劳动技能小窍门的习惯，并与同学们分享。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1133475" y="3577991"/>
            <a:ext cx="423141" cy="412674"/>
            <a:chOff x="5865813" y="3209925"/>
            <a:chExt cx="449263" cy="438150"/>
          </a:xfrm>
          <a:solidFill>
            <a:srgbClr val="E93E34"/>
          </a:solidFill>
        </p:grpSpPr>
        <p:sp>
          <p:nvSpPr>
            <p:cNvPr id="34" name="Freeform 5"/>
            <p:cNvSpPr/>
            <p:nvPr/>
          </p:nvSpPr>
          <p:spPr bwMode="auto">
            <a:xfrm>
              <a:off x="5865813" y="3302000"/>
              <a:ext cx="165100" cy="200025"/>
            </a:xfrm>
            <a:custGeom>
              <a:avLst/>
              <a:gdLst>
                <a:gd name="T0" fmla="*/ 12 w 43"/>
                <a:gd name="T1" fmla="*/ 1 h 52"/>
                <a:gd name="T2" fmla="*/ 6 w 43"/>
                <a:gd name="T3" fmla="*/ 51 h 52"/>
                <a:gd name="T4" fmla="*/ 7 w 43"/>
                <a:gd name="T5" fmla="*/ 52 h 52"/>
                <a:gd name="T6" fmla="*/ 42 w 43"/>
                <a:gd name="T7" fmla="*/ 52 h 52"/>
                <a:gd name="T8" fmla="*/ 43 w 43"/>
                <a:gd name="T9" fmla="*/ 52 h 52"/>
                <a:gd name="T10" fmla="*/ 13 w 43"/>
                <a:gd name="T11" fmla="*/ 0 h 52"/>
                <a:gd name="T12" fmla="*/ 12 w 43"/>
                <a:gd name="T13" fmla="*/ 1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52">
                  <a:moveTo>
                    <a:pt x="12" y="1"/>
                  </a:moveTo>
                  <a:cubicBezTo>
                    <a:pt x="2" y="17"/>
                    <a:pt x="0" y="33"/>
                    <a:pt x="6" y="51"/>
                  </a:cubicBezTo>
                  <a:cubicBezTo>
                    <a:pt x="6" y="52"/>
                    <a:pt x="6" y="52"/>
                    <a:pt x="7" y="52"/>
                  </a:cubicBezTo>
                  <a:cubicBezTo>
                    <a:pt x="19" y="52"/>
                    <a:pt x="30" y="52"/>
                    <a:pt x="42" y="52"/>
                  </a:cubicBezTo>
                  <a:cubicBezTo>
                    <a:pt x="42" y="52"/>
                    <a:pt x="42" y="52"/>
                    <a:pt x="43" y="52"/>
                  </a:cubicBezTo>
                  <a:cubicBezTo>
                    <a:pt x="33" y="35"/>
                    <a:pt x="23" y="17"/>
                    <a:pt x="13" y="0"/>
                  </a:cubicBezTo>
                  <a:cubicBezTo>
                    <a:pt x="13" y="0"/>
                    <a:pt x="12" y="1"/>
                    <a:pt x="1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6"/>
            <p:cNvSpPr/>
            <p:nvPr/>
          </p:nvSpPr>
          <p:spPr bwMode="auto">
            <a:xfrm>
              <a:off x="6072188" y="3444875"/>
              <a:ext cx="188913" cy="203200"/>
            </a:xfrm>
            <a:custGeom>
              <a:avLst/>
              <a:gdLst>
                <a:gd name="T0" fmla="*/ 31 w 49"/>
                <a:gd name="T1" fmla="*/ 1 h 53"/>
                <a:gd name="T2" fmla="*/ 31 w 49"/>
                <a:gd name="T3" fmla="*/ 0 h 53"/>
                <a:gd name="T4" fmla="*/ 0 w 49"/>
                <a:gd name="T5" fmla="*/ 52 h 53"/>
                <a:gd name="T6" fmla="*/ 1 w 49"/>
                <a:gd name="T7" fmla="*/ 52 h 53"/>
                <a:gd name="T8" fmla="*/ 48 w 49"/>
                <a:gd name="T9" fmla="*/ 33 h 53"/>
                <a:gd name="T10" fmla="*/ 49 w 49"/>
                <a:gd name="T11" fmla="*/ 31 h 53"/>
                <a:gd name="T12" fmla="*/ 31 w 49"/>
                <a:gd name="T13" fmla="*/ 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53">
                  <a:moveTo>
                    <a:pt x="31" y="1"/>
                  </a:moveTo>
                  <a:cubicBezTo>
                    <a:pt x="31" y="1"/>
                    <a:pt x="31" y="0"/>
                    <a:pt x="31" y="0"/>
                  </a:cubicBezTo>
                  <a:cubicBezTo>
                    <a:pt x="21" y="18"/>
                    <a:pt x="11" y="35"/>
                    <a:pt x="0" y="52"/>
                  </a:cubicBezTo>
                  <a:cubicBezTo>
                    <a:pt x="1" y="52"/>
                    <a:pt x="1" y="52"/>
                    <a:pt x="1" y="52"/>
                  </a:cubicBezTo>
                  <a:cubicBezTo>
                    <a:pt x="20" y="53"/>
                    <a:pt x="36" y="47"/>
                    <a:pt x="48" y="33"/>
                  </a:cubicBezTo>
                  <a:cubicBezTo>
                    <a:pt x="49" y="32"/>
                    <a:pt x="49" y="32"/>
                    <a:pt x="49" y="31"/>
                  </a:cubicBezTo>
                  <a:cubicBezTo>
                    <a:pt x="43" y="21"/>
                    <a:pt x="37" y="11"/>
                    <a:pt x="3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7"/>
            <p:cNvSpPr/>
            <p:nvPr/>
          </p:nvSpPr>
          <p:spPr bwMode="auto">
            <a:xfrm>
              <a:off x="6157913" y="3351213"/>
              <a:ext cx="157163" cy="200025"/>
            </a:xfrm>
            <a:custGeom>
              <a:avLst/>
              <a:gdLst>
                <a:gd name="T0" fmla="*/ 36 w 41"/>
                <a:gd name="T1" fmla="*/ 0 h 52"/>
                <a:gd name="T2" fmla="*/ 26 w 41"/>
                <a:gd name="T3" fmla="*/ 0 h 52"/>
                <a:gd name="T4" fmla="*/ 10 w 41"/>
                <a:gd name="T5" fmla="*/ 0 h 52"/>
                <a:gd name="T6" fmla="*/ 1 w 41"/>
                <a:gd name="T7" fmla="*/ 0 h 52"/>
                <a:gd name="T8" fmla="*/ 0 w 41"/>
                <a:gd name="T9" fmla="*/ 0 h 52"/>
                <a:gd name="T10" fmla="*/ 30 w 41"/>
                <a:gd name="T11" fmla="*/ 52 h 52"/>
                <a:gd name="T12" fmla="*/ 34 w 41"/>
                <a:gd name="T13" fmla="*/ 46 h 52"/>
                <a:gd name="T14" fmla="*/ 40 w 41"/>
                <a:gd name="T15" fmla="*/ 23 h 52"/>
                <a:gd name="T16" fmla="*/ 37 w 41"/>
                <a:gd name="T17" fmla="*/ 1 h 52"/>
                <a:gd name="T18" fmla="*/ 36 w 41"/>
                <a:gd name="T1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52">
                  <a:moveTo>
                    <a:pt x="36" y="0"/>
                  </a:moveTo>
                  <a:cubicBezTo>
                    <a:pt x="33" y="0"/>
                    <a:pt x="29" y="0"/>
                    <a:pt x="26" y="0"/>
                  </a:cubicBezTo>
                  <a:cubicBezTo>
                    <a:pt x="21" y="0"/>
                    <a:pt x="16" y="0"/>
                    <a:pt x="10" y="0"/>
                  </a:cubicBezTo>
                  <a:cubicBezTo>
                    <a:pt x="7" y="0"/>
                    <a:pt x="4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10" y="18"/>
                    <a:pt x="20" y="35"/>
                    <a:pt x="30" y="52"/>
                  </a:cubicBezTo>
                  <a:cubicBezTo>
                    <a:pt x="31" y="50"/>
                    <a:pt x="33" y="48"/>
                    <a:pt x="34" y="46"/>
                  </a:cubicBezTo>
                  <a:cubicBezTo>
                    <a:pt x="38" y="39"/>
                    <a:pt x="40" y="31"/>
                    <a:pt x="40" y="23"/>
                  </a:cubicBezTo>
                  <a:cubicBezTo>
                    <a:pt x="41" y="15"/>
                    <a:pt x="40" y="8"/>
                    <a:pt x="37" y="1"/>
                  </a:cubicBezTo>
                  <a:cubicBezTo>
                    <a:pt x="37" y="0"/>
                    <a:pt x="37" y="0"/>
                    <a:pt x="3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8"/>
            <p:cNvSpPr/>
            <p:nvPr/>
          </p:nvSpPr>
          <p:spPr bwMode="auto">
            <a:xfrm>
              <a:off x="5927725" y="3209925"/>
              <a:ext cx="184150" cy="200025"/>
            </a:xfrm>
            <a:custGeom>
              <a:avLst/>
              <a:gdLst>
                <a:gd name="T0" fmla="*/ 29 w 48"/>
                <a:gd name="T1" fmla="*/ 2 h 52"/>
                <a:gd name="T2" fmla="*/ 11 w 48"/>
                <a:gd name="T3" fmla="*/ 10 h 52"/>
                <a:gd name="T4" fmla="*/ 0 w 48"/>
                <a:gd name="T5" fmla="*/ 20 h 52"/>
                <a:gd name="T6" fmla="*/ 0 w 48"/>
                <a:gd name="T7" fmla="*/ 21 h 52"/>
                <a:gd name="T8" fmla="*/ 13 w 48"/>
                <a:gd name="T9" fmla="*/ 44 h 52"/>
                <a:gd name="T10" fmla="*/ 18 w 48"/>
                <a:gd name="T11" fmla="*/ 52 h 52"/>
                <a:gd name="T12" fmla="*/ 48 w 48"/>
                <a:gd name="T13" fmla="*/ 0 h 52"/>
                <a:gd name="T14" fmla="*/ 47 w 48"/>
                <a:gd name="T15" fmla="*/ 0 h 52"/>
                <a:gd name="T16" fmla="*/ 29 w 48"/>
                <a:gd name="T17" fmla="*/ 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52">
                  <a:moveTo>
                    <a:pt x="29" y="2"/>
                  </a:moveTo>
                  <a:cubicBezTo>
                    <a:pt x="22" y="3"/>
                    <a:pt x="17" y="6"/>
                    <a:pt x="11" y="10"/>
                  </a:cubicBezTo>
                  <a:cubicBezTo>
                    <a:pt x="7" y="12"/>
                    <a:pt x="4" y="16"/>
                    <a:pt x="0" y="20"/>
                  </a:cubicBezTo>
                  <a:cubicBezTo>
                    <a:pt x="0" y="20"/>
                    <a:pt x="0" y="20"/>
                    <a:pt x="0" y="21"/>
                  </a:cubicBezTo>
                  <a:cubicBezTo>
                    <a:pt x="5" y="29"/>
                    <a:pt x="9" y="36"/>
                    <a:pt x="13" y="44"/>
                  </a:cubicBezTo>
                  <a:cubicBezTo>
                    <a:pt x="15" y="47"/>
                    <a:pt x="17" y="49"/>
                    <a:pt x="18" y="52"/>
                  </a:cubicBezTo>
                  <a:cubicBezTo>
                    <a:pt x="28" y="35"/>
                    <a:pt x="38" y="18"/>
                    <a:pt x="48" y="0"/>
                  </a:cubicBezTo>
                  <a:cubicBezTo>
                    <a:pt x="48" y="0"/>
                    <a:pt x="47" y="0"/>
                    <a:pt x="47" y="0"/>
                  </a:cubicBezTo>
                  <a:cubicBezTo>
                    <a:pt x="41" y="0"/>
                    <a:pt x="35" y="0"/>
                    <a:pt x="29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9"/>
            <p:cNvSpPr/>
            <p:nvPr/>
          </p:nvSpPr>
          <p:spPr bwMode="auto">
            <a:xfrm>
              <a:off x="5895975" y="3521075"/>
              <a:ext cx="230188" cy="123825"/>
            </a:xfrm>
            <a:custGeom>
              <a:avLst/>
              <a:gdLst>
                <a:gd name="T0" fmla="*/ 0 w 60"/>
                <a:gd name="T1" fmla="*/ 1 h 32"/>
                <a:gd name="T2" fmla="*/ 41 w 60"/>
                <a:gd name="T3" fmla="*/ 32 h 32"/>
                <a:gd name="T4" fmla="*/ 42 w 60"/>
                <a:gd name="T5" fmla="*/ 31 h 32"/>
                <a:gd name="T6" fmla="*/ 57 w 60"/>
                <a:gd name="T7" fmla="*/ 6 h 32"/>
                <a:gd name="T8" fmla="*/ 60 w 60"/>
                <a:gd name="T9" fmla="*/ 0 h 32"/>
                <a:gd name="T10" fmla="*/ 0 w 60"/>
                <a:gd name="T11" fmla="*/ 0 h 32"/>
                <a:gd name="T12" fmla="*/ 0 w 60"/>
                <a:gd name="T13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" h="32">
                  <a:moveTo>
                    <a:pt x="0" y="1"/>
                  </a:moveTo>
                  <a:cubicBezTo>
                    <a:pt x="9" y="17"/>
                    <a:pt x="22" y="28"/>
                    <a:pt x="41" y="32"/>
                  </a:cubicBezTo>
                  <a:cubicBezTo>
                    <a:pt x="41" y="32"/>
                    <a:pt x="42" y="31"/>
                    <a:pt x="42" y="31"/>
                  </a:cubicBezTo>
                  <a:cubicBezTo>
                    <a:pt x="47" y="22"/>
                    <a:pt x="52" y="14"/>
                    <a:pt x="57" y="6"/>
                  </a:cubicBezTo>
                  <a:cubicBezTo>
                    <a:pt x="58" y="4"/>
                    <a:pt x="59" y="2"/>
                    <a:pt x="60" y="0"/>
                  </a:cubicBezTo>
                  <a:cubicBezTo>
                    <a:pt x="40" y="0"/>
                    <a:pt x="2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10"/>
            <p:cNvSpPr/>
            <p:nvPr/>
          </p:nvSpPr>
          <p:spPr bwMode="auto">
            <a:xfrm>
              <a:off x="6061075" y="3213100"/>
              <a:ext cx="230188" cy="123825"/>
            </a:xfrm>
            <a:custGeom>
              <a:avLst/>
              <a:gdLst>
                <a:gd name="T0" fmla="*/ 48 w 60"/>
                <a:gd name="T1" fmla="*/ 15 h 32"/>
                <a:gd name="T2" fmla="*/ 29 w 60"/>
                <a:gd name="T3" fmla="*/ 3 h 32"/>
                <a:gd name="T4" fmla="*/ 19 w 60"/>
                <a:gd name="T5" fmla="*/ 0 h 32"/>
                <a:gd name="T6" fmla="*/ 17 w 60"/>
                <a:gd name="T7" fmla="*/ 1 h 32"/>
                <a:gd name="T8" fmla="*/ 17 w 60"/>
                <a:gd name="T9" fmla="*/ 3 h 32"/>
                <a:gd name="T10" fmla="*/ 6 w 60"/>
                <a:gd name="T11" fmla="*/ 20 h 32"/>
                <a:gd name="T12" fmla="*/ 1 w 60"/>
                <a:gd name="T13" fmla="*/ 29 h 32"/>
                <a:gd name="T14" fmla="*/ 0 w 60"/>
                <a:gd name="T15" fmla="*/ 32 h 32"/>
                <a:gd name="T16" fmla="*/ 60 w 60"/>
                <a:gd name="T17" fmla="*/ 32 h 32"/>
                <a:gd name="T18" fmla="*/ 59 w 60"/>
                <a:gd name="T19" fmla="*/ 30 h 32"/>
                <a:gd name="T20" fmla="*/ 48 w 60"/>
                <a:gd name="T21" fmla="*/ 15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0" h="32">
                  <a:moveTo>
                    <a:pt x="48" y="15"/>
                  </a:moveTo>
                  <a:cubicBezTo>
                    <a:pt x="42" y="10"/>
                    <a:pt x="36" y="5"/>
                    <a:pt x="29" y="3"/>
                  </a:cubicBezTo>
                  <a:cubicBezTo>
                    <a:pt x="26" y="2"/>
                    <a:pt x="23" y="1"/>
                    <a:pt x="19" y="0"/>
                  </a:cubicBezTo>
                  <a:cubicBezTo>
                    <a:pt x="19" y="0"/>
                    <a:pt x="18" y="0"/>
                    <a:pt x="17" y="1"/>
                  </a:cubicBezTo>
                  <a:cubicBezTo>
                    <a:pt x="17" y="1"/>
                    <a:pt x="17" y="2"/>
                    <a:pt x="17" y="3"/>
                  </a:cubicBezTo>
                  <a:cubicBezTo>
                    <a:pt x="13" y="8"/>
                    <a:pt x="10" y="14"/>
                    <a:pt x="6" y="20"/>
                  </a:cubicBezTo>
                  <a:cubicBezTo>
                    <a:pt x="4" y="23"/>
                    <a:pt x="3" y="26"/>
                    <a:pt x="1" y="29"/>
                  </a:cubicBezTo>
                  <a:cubicBezTo>
                    <a:pt x="1" y="30"/>
                    <a:pt x="0" y="31"/>
                    <a:pt x="0" y="32"/>
                  </a:cubicBezTo>
                  <a:cubicBezTo>
                    <a:pt x="20" y="32"/>
                    <a:pt x="40" y="32"/>
                    <a:pt x="60" y="32"/>
                  </a:cubicBezTo>
                  <a:cubicBezTo>
                    <a:pt x="60" y="31"/>
                    <a:pt x="60" y="31"/>
                    <a:pt x="59" y="30"/>
                  </a:cubicBezTo>
                  <a:cubicBezTo>
                    <a:pt x="56" y="24"/>
                    <a:pt x="53" y="19"/>
                    <a:pt x="48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1133475" y="4987691"/>
            <a:ext cx="423141" cy="412674"/>
            <a:chOff x="5865813" y="3209925"/>
            <a:chExt cx="449263" cy="438150"/>
          </a:xfrm>
          <a:solidFill>
            <a:srgbClr val="E93E34"/>
          </a:solidFill>
        </p:grpSpPr>
        <p:sp>
          <p:nvSpPr>
            <p:cNvPr id="41" name="Freeform 5"/>
            <p:cNvSpPr/>
            <p:nvPr/>
          </p:nvSpPr>
          <p:spPr bwMode="auto">
            <a:xfrm>
              <a:off x="5865813" y="3302000"/>
              <a:ext cx="165100" cy="200025"/>
            </a:xfrm>
            <a:custGeom>
              <a:avLst/>
              <a:gdLst>
                <a:gd name="T0" fmla="*/ 12 w 43"/>
                <a:gd name="T1" fmla="*/ 1 h 52"/>
                <a:gd name="T2" fmla="*/ 6 w 43"/>
                <a:gd name="T3" fmla="*/ 51 h 52"/>
                <a:gd name="T4" fmla="*/ 7 w 43"/>
                <a:gd name="T5" fmla="*/ 52 h 52"/>
                <a:gd name="T6" fmla="*/ 42 w 43"/>
                <a:gd name="T7" fmla="*/ 52 h 52"/>
                <a:gd name="T8" fmla="*/ 43 w 43"/>
                <a:gd name="T9" fmla="*/ 52 h 52"/>
                <a:gd name="T10" fmla="*/ 13 w 43"/>
                <a:gd name="T11" fmla="*/ 0 h 52"/>
                <a:gd name="T12" fmla="*/ 12 w 43"/>
                <a:gd name="T13" fmla="*/ 1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52">
                  <a:moveTo>
                    <a:pt x="12" y="1"/>
                  </a:moveTo>
                  <a:cubicBezTo>
                    <a:pt x="2" y="17"/>
                    <a:pt x="0" y="33"/>
                    <a:pt x="6" y="51"/>
                  </a:cubicBezTo>
                  <a:cubicBezTo>
                    <a:pt x="6" y="52"/>
                    <a:pt x="6" y="52"/>
                    <a:pt x="7" y="52"/>
                  </a:cubicBezTo>
                  <a:cubicBezTo>
                    <a:pt x="19" y="52"/>
                    <a:pt x="30" y="52"/>
                    <a:pt x="42" y="52"/>
                  </a:cubicBezTo>
                  <a:cubicBezTo>
                    <a:pt x="42" y="52"/>
                    <a:pt x="42" y="52"/>
                    <a:pt x="43" y="52"/>
                  </a:cubicBezTo>
                  <a:cubicBezTo>
                    <a:pt x="33" y="35"/>
                    <a:pt x="23" y="17"/>
                    <a:pt x="13" y="0"/>
                  </a:cubicBezTo>
                  <a:cubicBezTo>
                    <a:pt x="13" y="0"/>
                    <a:pt x="12" y="1"/>
                    <a:pt x="1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6"/>
            <p:cNvSpPr/>
            <p:nvPr/>
          </p:nvSpPr>
          <p:spPr bwMode="auto">
            <a:xfrm>
              <a:off x="6072188" y="3444875"/>
              <a:ext cx="188913" cy="203200"/>
            </a:xfrm>
            <a:custGeom>
              <a:avLst/>
              <a:gdLst>
                <a:gd name="T0" fmla="*/ 31 w 49"/>
                <a:gd name="T1" fmla="*/ 1 h 53"/>
                <a:gd name="T2" fmla="*/ 31 w 49"/>
                <a:gd name="T3" fmla="*/ 0 h 53"/>
                <a:gd name="T4" fmla="*/ 0 w 49"/>
                <a:gd name="T5" fmla="*/ 52 h 53"/>
                <a:gd name="T6" fmla="*/ 1 w 49"/>
                <a:gd name="T7" fmla="*/ 52 h 53"/>
                <a:gd name="T8" fmla="*/ 48 w 49"/>
                <a:gd name="T9" fmla="*/ 33 h 53"/>
                <a:gd name="T10" fmla="*/ 49 w 49"/>
                <a:gd name="T11" fmla="*/ 31 h 53"/>
                <a:gd name="T12" fmla="*/ 31 w 49"/>
                <a:gd name="T13" fmla="*/ 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53">
                  <a:moveTo>
                    <a:pt x="31" y="1"/>
                  </a:moveTo>
                  <a:cubicBezTo>
                    <a:pt x="31" y="1"/>
                    <a:pt x="31" y="0"/>
                    <a:pt x="31" y="0"/>
                  </a:cubicBezTo>
                  <a:cubicBezTo>
                    <a:pt x="21" y="18"/>
                    <a:pt x="11" y="35"/>
                    <a:pt x="0" y="52"/>
                  </a:cubicBezTo>
                  <a:cubicBezTo>
                    <a:pt x="1" y="52"/>
                    <a:pt x="1" y="52"/>
                    <a:pt x="1" y="52"/>
                  </a:cubicBezTo>
                  <a:cubicBezTo>
                    <a:pt x="20" y="53"/>
                    <a:pt x="36" y="47"/>
                    <a:pt x="48" y="33"/>
                  </a:cubicBezTo>
                  <a:cubicBezTo>
                    <a:pt x="49" y="32"/>
                    <a:pt x="49" y="32"/>
                    <a:pt x="49" y="31"/>
                  </a:cubicBezTo>
                  <a:cubicBezTo>
                    <a:pt x="43" y="21"/>
                    <a:pt x="37" y="11"/>
                    <a:pt x="3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7"/>
            <p:cNvSpPr/>
            <p:nvPr/>
          </p:nvSpPr>
          <p:spPr bwMode="auto">
            <a:xfrm>
              <a:off x="6157913" y="3351213"/>
              <a:ext cx="157163" cy="200025"/>
            </a:xfrm>
            <a:custGeom>
              <a:avLst/>
              <a:gdLst>
                <a:gd name="T0" fmla="*/ 36 w 41"/>
                <a:gd name="T1" fmla="*/ 0 h 52"/>
                <a:gd name="T2" fmla="*/ 26 w 41"/>
                <a:gd name="T3" fmla="*/ 0 h 52"/>
                <a:gd name="T4" fmla="*/ 10 w 41"/>
                <a:gd name="T5" fmla="*/ 0 h 52"/>
                <a:gd name="T6" fmla="*/ 1 w 41"/>
                <a:gd name="T7" fmla="*/ 0 h 52"/>
                <a:gd name="T8" fmla="*/ 0 w 41"/>
                <a:gd name="T9" fmla="*/ 0 h 52"/>
                <a:gd name="T10" fmla="*/ 30 w 41"/>
                <a:gd name="T11" fmla="*/ 52 h 52"/>
                <a:gd name="T12" fmla="*/ 34 w 41"/>
                <a:gd name="T13" fmla="*/ 46 h 52"/>
                <a:gd name="T14" fmla="*/ 40 w 41"/>
                <a:gd name="T15" fmla="*/ 23 h 52"/>
                <a:gd name="T16" fmla="*/ 37 w 41"/>
                <a:gd name="T17" fmla="*/ 1 h 52"/>
                <a:gd name="T18" fmla="*/ 36 w 41"/>
                <a:gd name="T1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52">
                  <a:moveTo>
                    <a:pt x="36" y="0"/>
                  </a:moveTo>
                  <a:cubicBezTo>
                    <a:pt x="33" y="0"/>
                    <a:pt x="29" y="0"/>
                    <a:pt x="26" y="0"/>
                  </a:cubicBezTo>
                  <a:cubicBezTo>
                    <a:pt x="21" y="0"/>
                    <a:pt x="16" y="0"/>
                    <a:pt x="10" y="0"/>
                  </a:cubicBezTo>
                  <a:cubicBezTo>
                    <a:pt x="7" y="0"/>
                    <a:pt x="4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10" y="18"/>
                    <a:pt x="20" y="35"/>
                    <a:pt x="30" y="52"/>
                  </a:cubicBezTo>
                  <a:cubicBezTo>
                    <a:pt x="31" y="50"/>
                    <a:pt x="33" y="48"/>
                    <a:pt x="34" y="46"/>
                  </a:cubicBezTo>
                  <a:cubicBezTo>
                    <a:pt x="38" y="39"/>
                    <a:pt x="40" y="31"/>
                    <a:pt x="40" y="23"/>
                  </a:cubicBezTo>
                  <a:cubicBezTo>
                    <a:pt x="41" y="15"/>
                    <a:pt x="40" y="8"/>
                    <a:pt x="37" y="1"/>
                  </a:cubicBezTo>
                  <a:cubicBezTo>
                    <a:pt x="37" y="0"/>
                    <a:pt x="37" y="0"/>
                    <a:pt x="3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8"/>
            <p:cNvSpPr/>
            <p:nvPr/>
          </p:nvSpPr>
          <p:spPr bwMode="auto">
            <a:xfrm>
              <a:off x="5927725" y="3209925"/>
              <a:ext cx="184150" cy="200025"/>
            </a:xfrm>
            <a:custGeom>
              <a:avLst/>
              <a:gdLst>
                <a:gd name="T0" fmla="*/ 29 w 48"/>
                <a:gd name="T1" fmla="*/ 2 h 52"/>
                <a:gd name="T2" fmla="*/ 11 w 48"/>
                <a:gd name="T3" fmla="*/ 10 h 52"/>
                <a:gd name="T4" fmla="*/ 0 w 48"/>
                <a:gd name="T5" fmla="*/ 20 h 52"/>
                <a:gd name="T6" fmla="*/ 0 w 48"/>
                <a:gd name="T7" fmla="*/ 21 h 52"/>
                <a:gd name="T8" fmla="*/ 13 w 48"/>
                <a:gd name="T9" fmla="*/ 44 h 52"/>
                <a:gd name="T10" fmla="*/ 18 w 48"/>
                <a:gd name="T11" fmla="*/ 52 h 52"/>
                <a:gd name="T12" fmla="*/ 48 w 48"/>
                <a:gd name="T13" fmla="*/ 0 h 52"/>
                <a:gd name="T14" fmla="*/ 47 w 48"/>
                <a:gd name="T15" fmla="*/ 0 h 52"/>
                <a:gd name="T16" fmla="*/ 29 w 48"/>
                <a:gd name="T17" fmla="*/ 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52">
                  <a:moveTo>
                    <a:pt x="29" y="2"/>
                  </a:moveTo>
                  <a:cubicBezTo>
                    <a:pt x="22" y="3"/>
                    <a:pt x="17" y="6"/>
                    <a:pt x="11" y="10"/>
                  </a:cubicBezTo>
                  <a:cubicBezTo>
                    <a:pt x="7" y="12"/>
                    <a:pt x="4" y="16"/>
                    <a:pt x="0" y="20"/>
                  </a:cubicBezTo>
                  <a:cubicBezTo>
                    <a:pt x="0" y="20"/>
                    <a:pt x="0" y="20"/>
                    <a:pt x="0" y="21"/>
                  </a:cubicBezTo>
                  <a:cubicBezTo>
                    <a:pt x="5" y="29"/>
                    <a:pt x="9" y="36"/>
                    <a:pt x="13" y="44"/>
                  </a:cubicBezTo>
                  <a:cubicBezTo>
                    <a:pt x="15" y="47"/>
                    <a:pt x="17" y="49"/>
                    <a:pt x="18" y="52"/>
                  </a:cubicBezTo>
                  <a:cubicBezTo>
                    <a:pt x="28" y="35"/>
                    <a:pt x="38" y="18"/>
                    <a:pt x="48" y="0"/>
                  </a:cubicBezTo>
                  <a:cubicBezTo>
                    <a:pt x="48" y="0"/>
                    <a:pt x="47" y="0"/>
                    <a:pt x="47" y="0"/>
                  </a:cubicBezTo>
                  <a:cubicBezTo>
                    <a:pt x="41" y="0"/>
                    <a:pt x="35" y="0"/>
                    <a:pt x="29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9"/>
            <p:cNvSpPr/>
            <p:nvPr/>
          </p:nvSpPr>
          <p:spPr bwMode="auto">
            <a:xfrm>
              <a:off x="5895975" y="3521075"/>
              <a:ext cx="230188" cy="123825"/>
            </a:xfrm>
            <a:custGeom>
              <a:avLst/>
              <a:gdLst>
                <a:gd name="T0" fmla="*/ 0 w 60"/>
                <a:gd name="T1" fmla="*/ 1 h 32"/>
                <a:gd name="T2" fmla="*/ 41 w 60"/>
                <a:gd name="T3" fmla="*/ 32 h 32"/>
                <a:gd name="T4" fmla="*/ 42 w 60"/>
                <a:gd name="T5" fmla="*/ 31 h 32"/>
                <a:gd name="T6" fmla="*/ 57 w 60"/>
                <a:gd name="T7" fmla="*/ 6 h 32"/>
                <a:gd name="T8" fmla="*/ 60 w 60"/>
                <a:gd name="T9" fmla="*/ 0 h 32"/>
                <a:gd name="T10" fmla="*/ 0 w 60"/>
                <a:gd name="T11" fmla="*/ 0 h 32"/>
                <a:gd name="T12" fmla="*/ 0 w 60"/>
                <a:gd name="T13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" h="32">
                  <a:moveTo>
                    <a:pt x="0" y="1"/>
                  </a:moveTo>
                  <a:cubicBezTo>
                    <a:pt x="9" y="17"/>
                    <a:pt x="22" y="28"/>
                    <a:pt x="41" y="32"/>
                  </a:cubicBezTo>
                  <a:cubicBezTo>
                    <a:pt x="41" y="32"/>
                    <a:pt x="42" y="31"/>
                    <a:pt x="42" y="31"/>
                  </a:cubicBezTo>
                  <a:cubicBezTo>
                    <a:pt x="47" y="22"/>
                    <a:pt x="52" y="14"/>
                    <a:pt x="57" y="6"/>
                  </a:cubicBezTo>
                  <a:cubicBezTo>
                    <a:pt x="58" y="4"/>
                    <a:pt x="59" y="2"/>
                    <a:pt x="60" y="0"/>
                  </a:cubicBezTo>
                  <a:cubicBezTo>
                    <a:pt x="40" y="0"/>
                    <a:pt x="2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10"/>
            <p:cNvSpPr/>
            <p:nvPr/>
          </p:nvSpPr>
          <p:spPr bwMode="auto">
            <a:xfrm>
              <a:off x="6061075" y="3213100"/>
              <a:ext cx="230188" cy="123825"/>
            </a:xfrm>
            <a:custGeom>
              <a:avLst/>
              <a:gdLst>
                <a:gd name="T0" fmla="*/ 48 w 60"/>
                <a:gd name="T1" fmla="*/ 15 h 32"/>
                <a:gd name="T2" fmla="*/ 29 w 60"/>
                <a:gd name="T3" fmla="*/ 3 h 32"/>
                <a:gd name="T4" fmla="*/ 19 w 60"/>
                <a:gd name="T5" fmla="*/ 0 h 32"/>
                <a:gd name="T6" fmla="*/ 17 w 60"/>
                <a:gd name="T7" fmla="*/ 1 h 32"/>
                <a:gd name="T8" fmla="*/ 17 w 60"/>
                <a:gd name="T9" fmla="*/ 3 h 32"/>
                <a:gd name="T10" fmla="*/ 6 w 60"/>
                <a:gd name="T11" fmla="*/ 20 h 32"/>
                <a:gd name="T12" fmla="*/ 1 w 60"/>
                <a:gd name="T13" fmla="*/ 29 h 32"/>
                <a:gd name="T14" fmla="*/ 0 w 60"/>
                <a:gd name="T15" fmla="*/ 32 h 32"/>
                <a:gd name="T16" fmla="*/ 60 w 60"/>
                <a:gd name="T17" fmla="*/ 32 h 32"/>
                <a:gd name="T18" fmla="*/ 59 w 60"/>
                <a:gd name="T19" fmla="*/ 30 h 32"/>
                <a:gd name="T20" fmla="*/ 48 w 60"/>
                <a:gd name="T21" fmla="*/ 15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0" h="32">
                  <a:moveTo>
                    <a:pt x="48" y="15"/>
                  </a:moveTo>
                  <a:cubicBezTo>
                    <a:pt x="42" y="10"/>
                    <a:pt x="36" y="5"/>
                    <a:pt x="29" y="3"/>
                  </a:cubicBezTo>
                  <a:cubicBezTo>
                    <a:pt x="26" y="2"/>
                    <a:pt x="23" y="1"/>
                    <a:pt x="19" y="0"/>
                  </a:cubicBezTo>
                  <a:cubicBezTo>
                    <a:pt x="19" y="0"/>
                    <a:pt x="18" y="0"/>
                    <a:pt x="17" y="1"/>
                  </a:cubicBezTo>
                  <a:cubicBezTo>
                    <a:pt x="17" y="1"/>
                    <a:pt x="17" y="2"/>
                    <a:pt x="17" y="3"/>
                  </a:cubicBezTo>
                  <a:cubicBezTo>
                    <a:pt x="13" y="8"/>
                    <a:pt x="10" y="14"/>
                    <a:pt x="6" y="20"/>
                  </a:cubicBezTo>
                  <a:cubicBezTo>
                    <a:pt x="4" y="23"/>
                    <a:pt x="3" y="26"/>
                    <a:pt x="1" y="29"/>
                  </a:cubicBezTo>
                  <a:cubicBezTo>
                    <a:pt x="1" y="30"/>
                    <a:pt x="0" y="31"/>
                    <a:pt x="0" y="32"/>
                  </a:cubicBezTo>
                  <a:cubicBezTo>
                    <a:pt x="20" y="32"/>
                    <a:pt x="40" y="32"/>
                    <a:pt x="60" y="32"/>
                  </a:cubicBezTo>
                  <a:cubicBezTo>
                    <a:pt x="60" y="31"/>
                    <a:pt x="60" y="31"/>
                    <a:pt x="59" y="30"/>
                  </a:cubicBezTo>
                  <a:cubicBezTo>
                    <a:pt x="56" y="24"/>
                    <a:pt x="53" y="19"/>
                    <a:pt x="48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pic>
        <p:nvPicPr>
          <p:cNvPr id="47" name="图片 4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923" y="1146409"/>
            <a:ext cx="1870603" cy="1870603"/>
          </a:xfrm>
          <a:prstGeom prst="rect">
            <a:avLst/>
          </a:prstGeom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84"/>
          <p:cNvSpPr txBox="1"/>
          <p:nvPr/>
        </p:nvSpPr>
        <p:spPr>
          <a:xfrm>
            <a:off x="5601011" y="3945235"/>
            <a:ext cx="3708089" cy="92333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>
            <a:spAutoFit/>
          </a:bodyPr>
          <a:lstStyle/>
          <a:p>
            <a:pPr algn="dist"/>
            <a:r>
              <a:rPr lang="zh-CN" altLang="en-US" sz="6000" dirty="0">
                <a:solidFill>
                  <a:srgbClr val="E53437"/>
                </a:solidFill>
                <a:latin typeface="微软雅黑" panose="020B0503020204020204" pitchFamily="34" charset="-122"/>
                <a:ea typeface="字魂35号-经典雅黑" panose="00000500000000000000" pitchFamily="2" charset="-122"/>
                <a:cs typeface="+mn-ea"/>
                <a:sym typeface="+mn-lt"/>
              </a:rPr>
              <a:t>感谢观看</a:t>
            </a:r>
            <a:endParaRPr lang="zh-CN" altLang="en-US" sz="6000" dirty="0">
              <a:solidFill>
                <a:srgbClr val="E53437"/>
              </a:solidFill>
              <a:latin typeface="微软雅黑" panose="020B0503020204020204" pitchFamily="34" charset="-122"/>
              <a:ea typeface="字魂35号-经典雅黑" panose="00000500000000000000" pitchFamily="2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图片包含 游戏机, 装饰品, 伞, 树&#10;&#10;描述已自动生成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>
            <a:off x="331562" y="342900"/>
            <a:ext cx="11521440" cy="6172200"/>
          </a:xfrm>
          <a:prstGeom prst="rect">
            <a:avLst/>
          </a:prstGeom>
          <a:solidFill>
            <a:srgbClr val="FBF2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5824418" y="1347512"/>
            <a:ext cx="4798048" cy="663125"/>
            <a:chOff x="5612777" y="971021"/>
            <a:chExt cx="4798048" cy="663125"/>
          </a:xfrm>
        </p:grpSpPr>
        <p:sp>
          <p:nvSpPr>
            <p:cNvPr id="2" name="矩形: 圆角 1"/>
            <p:cNvSpPr/>
            <p:nvPr/>
          </p:nvSpPr>
          <p:spPr>
            <a:xfrm>
              <a:off x="6096000" y="1060881"/>
              <a:ext cx="4314825" cy="573265"/>
            </a:xfrm>
            <a:prstGeom prst="roundRect">
              <a:avLst/>
            </a:prstGeom>
            <a:ln>
              <a:solidFill>
                <a:srgbClr val="E93E34"/>
              </a:solidFill>
            </a:ln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215900"/>
              <a:r>
                <a:rPr lang="zh-CN" altLang="en-US" sz="2000" b="1" kern="1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收纳整理展示</a:t>
              </a:r>
              <a:endParaRPr lang="zh-CN" altLang="en-US" sz="2000" b="1" kern="1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5612777" y="971021"/>
              <a:ext cx="663125" cy="663125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E93E3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01</a:t>
              </a:r>
              <a:endParaRPr lang="zh-CN" altLang="en-US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878559" y="2765875"/>
            <a:ext cx="4700529" cy="663125"/>
            <a:chOff x="5944340" y="2408121"/>
            <a:chExt cx="4700529" cy="663125"/>
          </a:xfrm>
        </p:grpSpPr>
        <p:sp>
          <p:nvSpPr>
            <p:cNvPr id="16" name="矩形: 圆角 15"/>
            <p:cNvSpPr/>
            <p:nvPr/>
          </p:nvSpPr>
          <p:spPr>
            <a:xfrm>
              <a:off x="6330044" y="2451602"/>
              <a:ext cx="4314825" cy="573265"/>
            </a:xfrm>
            <a:prstGeom prst="roundRect">
              <a:avLst/>
            </a:prstGeom>
            <a:solidFill>
              <a:srgbClr val="E93E34"/>
            </a:solidFill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215900"/>
              <a:r>
                <a:rPr lang="zh-CN" altLang="en-US" sz="2000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收纳整理技能内涵</a:t>
              </a:r>
              <a:endParaRPr lang="zh-CN" altLang="en-US" sz="20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5944340" y="2408121"/>
              <a:ext cx="663125" cy="663125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E93E3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02</a:t>
              </a:r>
              <a:endParaRPr lang="zh-CN" altLang="en-US" sz="1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7" name="TextBox 59"/>
          <p:cNvSpPr txBox="1">
            <a:spLocks noChangeArrowheads="1"/>
          </p:cNvSpPr>
          <p:nvPr/>
        </p:nvSpPr>
        <p:spPr bwMode="auto">
          <a:xfrm>
            <a:off x="1534550" y="4673365"/>
            <a:ext cx="3312368" cy="97872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14400">
              <a:lnSpc>
                <a:spcPct val="120000"/>
              </a:lnSpc>
              <a:defRPr/>
            </a:pPr>
            <a:r>
              <a:rPr lang="zh-CN" altLang="en-US" sz="4800" b="1" kern="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r>
              <a:rPr lang="en-US" altLang="zh-CN" sz="4000" b="1" kern="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kern="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 Contents</a:t>
            </a:r>
            <a:endParaRPr lang="en-US" altLang="ko-KR" sz="2800" kern="0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920332" y="4172563"/>
            <a:ext cx="4702133" cy="663125"/>
            <a:chOff x="5730617" y="4897290"/>
            <a:chExt cx="4702133" cy="663125"/>
          </a:xfrm>
        </p:grpSpPr>
        <p:sp>
          <p:nvSpPr>
            <p:cNvPr id="17" name="矩形: 圆角 16"/>
            <p:cNvSpPr/>
            <p:nvPr/>
          </p:nvSpPr>
          <p:spPr>
            <a:xfrm>
              <a:off x="6117925" y="4987150"/>
              <a:ext cx="4314825" cy="573265"/>
            </a:xfrm>
            <a:prstGeom prst="roundRect">
              <a:avLst/>
            </a:prstGeom>
            <a:solidFill>
              <a:srgbClr val="E93E34"/>
            </a:solidFill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215900"/>
              <a:r>
                <a:rPr lang="zh-CN" altLang="en-US" sz="2000" b="1" kern="1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收纳整理技能比拼</a:t>
              </a:r>
              <a:endParaRPr lang="zh-CN" altLang="en-US" sz="2000" b="1" kern="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33" name="椭圆 32"/>
            <p:cNvSpPr/>
            <p:nvPr/>
          </p:nvSpPr>
          <p:spPr>
            <a:xfrm>
              <a:off x="5730617" y="4897290"/>
              <a:ext cx="663125" cy="663125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E93E3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03</a:t>
              </a:r>
              <a:endParaRPr lang="zh-CN" altLang="en-US" sz="1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21" name="图片 20" descr="卡通人物&#10;&#10;描述已自动生成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37" r="14748" b="30974"/>
          <a:stretch>
            <a:fillRect/>
          </a:stretch>
        </p:blipFill>
        <p:spPr>
          <a:xfrm>
            <a:off x="1534549" y="1347514"/>
            <a:ext cx="3312369" cy="320154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文本框 25"/>
          <p:cNvSpPr txBox="1"/>
          <p:nvPr/>
        </p:nvSpPr>
        <p:spPr>
          <a:xfrm>
            <a:off x="1486254" y="2344804"/>
            <a:ext cx="9358209" cy="27622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>
              <a:lnSpc>
                <a:spcPct val="120000"/>
              </a:lnSpc>
              <a:spcAft>
                <a:spcPts val="800"/>
              </a:spcAft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看视频（寝室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衣橱）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just">
              <a:lnSpc>
                <a:spcPct val="120000"/>
              </a:lnSpc>
              <a:spcAft>
                <a:spcPts val="800"/>
              </a:spcAft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看课桌（互相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检查）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just" fontAlgn="auto">
              <a:lnSpc>
                <a:spcPct val="200000"/>
              </a:lnSpc>
              <a:spcAft>
                <a:spcPts val="800"/>
              </a:spcAft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指出错误的收纳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整理？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just" fontAlgn="auto">
              <a:lnSpc>
                <a:spcPct val="200000"/>
              </a:lnSpc>
              <a:spcAft>
                <a:spcPts val="800"/>
              </a:spcAft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说说自己遇到的收纳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整理问题。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3"/>
          <p:cNvSpPr>
            <a:spLocks noChangeArrowheads="1"/>
          </p:cNvSpPr>
          <p:nvPr/>
        </p:nvSpPr>
        <p:spPr bwMode="auto">
          <a:xfrm>
            <a:off x="1112921" y="900243"/>
            <a:ext cx="4020467" cy="10134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3000" b="1" dirty="0">
                <a:latin typeface="Arial" panose="020B0604020202020204" pitchFamily="34" charset="0"/>
                <a:cs typeface="Arial" panose="020B0604020202020204" pitchFamily="34" charset="0"/>
              </a:rPr>
              <a:t>一、</a:t>
            </a:r>
            <a:r>
              <a:rPr lang="zh-CN" altLang="en-US" sz="3000" b="1" kern="100" dirty="0" smtClean="0">
                <a:cs typeface="Times New Roman" panose="02020603050405020304" pitchFamily="18" charset="0"/>
                <a:sym typeface="+mn-ea"/>
              </a:rPr>
              <a:t>室</a:t>
            </a:r>
            <a:r>
              <a:rPr lang="zh-CN" altLang="en-US" sz="3000" b="1" kern="100" dirty="0" smtClean="0">
                <a:cs typeface="Times New Roman" panose="02020603050405020304" pitchFamily="18" charset="0"/>
                <a:sym typeface="+mn-ea"/>
              </a:rPr>
              <a:t>外劳动技能展示</a:t>
            </a:r>
            <a:endParaRPr lang="zh-CN" altLang="en-US" sz="3000" b="1" kern="100" dirty="0" smtClean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spcBef>
                <a:spcPct val="0"/>
              </a:spcBef>
              <a:buNone/>
            </a:pPr>
            <a:endParaRPr lang="zh-CN" altLang="en-US" sz="3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med">
    <p:pull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" name="文本框 25"/>
          <p:cNvSpPr txBox="1"/>
          <p:nvPr>
            <p:custDataLst>
              <p:tags r:id="rId1"/>
            </p:custDataLst>
          </p:nvPr>
        </p:nvSpPr>
        <p:spPr>
          <a:xfrm>
            <a:off x="1486254" y="2344804"/>
            <a:ext cx="9358209" cy="16713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 algn="just" fontAlgn="auto">
              <a:lnSpc>
                <a:spcPct val="200000"/>
              </a:lnSpc>
              <a:spcAft>
                <a:spcPts val="800"/>
              </a:spcAft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做一做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just" fontAlgn="auto">
              <a:lnSpc>
                <a:spcPct val="200000"/>
              </a:lnSpc>
              <a:spcAft>
                <a:spcPts val="800"/>
              </a:spcAft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各组派出成员展示各项收纳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整理技能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图片包含 游戏机, 装饰品, 伞, 树&#10;&#10;描述已自动生成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>
            <a:off x="331470" y="354330"/>
            <a:ext cx="11521440" cy="6172200"/>
          </a:xfrm>
          <a:prstGeom prst="rect">
            <a:avLst/>
          </a:prstGeom>
          <a:solidFill>
            <a:srgbClr val="FBF2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5944340" y="1459450"/>
            <a:ext cx="4700529" cy="663125"/>
            <a:chOff x="5944340" y="1459450"/>
            <a:chExt cx="4700529" cy="663125"/>
          </a:xfrm>
        </p:grpSpPr>
        <p:sp>
          <p:nvSpPr>
            <p:cNvPr id="2" name="矩形: 圆角 1"/>
            <p:cNvSpPr/>
            <p:nvPr/>
          </p:nvSpPr>
          <p:spPr>
            <a:xfrm>
              <a:off x="6330044" y="1489577"/>
              <a:ext cx="4314825" cy="573265"/>
            </a:xfrm>
            <a:prstGeom prst="roundRect">
              <a:avLst/>
            </a:prstGeom>
            <a:solidFill>
              <a:srgbClr val="E93E34"/>
            </a:solidFill>
            <a:ln>
              <a:solidFill>
                <a:srgbClr val="E93E34"/>
              </a:solidFill>
            </a:ln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215900"/>
              <a:r>
                <a:rPr lang="zh-CN" altLang="en-US" sz="2000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收纳整理展示</a:t>
              </a:r>
              <a:endParaRPr lang="zh-CN" altLang="en-US" sz="20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5944340" y="1459450"/>
              <a:ext cx="663125" cy="663125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E93E3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01</a:t>
              </a:r>
              <a:endParaRPr lang="zh-CN" altLang="en-US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944340" y="2990124"/>
            <a:ext cx="4700529" cy="663125"/>
            <a:chOff x="5944340" y="2408121"/>
            <a:chExt cx="4700529" cy="663125"/>
          </a:xfrm>
        </p:grpSpPr>
        <p:sp>
          <p:nvSpPr>
            <p:cNvPr id="16" name="矩形: 圆角 15"/>
            <p:cNvSpPr/>
            <p:nvPr/>
          </p:nvSpPr>
          <p:spPr>
            <a:xfrm>
              <a:off x="6330044" y="2451602"/>
              <a:ext cx="4314825" cy="573265"/>
            </a:xfrm>
            <a:prstGeom prst="roundRect">
              <a:avLst/>
            </a:prstGeom>
            <a:solidFill>
              <a:schemeClr val="bg1"/>
            </a:solidFill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215900"/>
              <a:r>
                <a:rPr lang="zh-CN" altLang="en-US" sz="2000" b="1" kern="1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收纳整理技能内涵</a:t>
              </a:r>
              <a:endParaRPr lang="zh-CN" altLang="en-US" sz="2000" b="1" kern="1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5944340" y="2408121"/>
              <a:ext cx="663125" cy="663125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E93E3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02</a:t>
              </a:r>
              <a:endParaRPr lang="zh-CN" altLang="en-US" sz="1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7" name="TextBox 59"/>
          <p:cNvSpPr txBox="1">
            <a:spLocks noChangeArrowheads="1"/>
          </p:cNvSpPr>
          <p:nvPr/>
        </p:nvSpPr>
        <p:spPr bwMode="auto">
          <a:xfrm>
            <a:off x="1534550" y="4673365"/>
            <a:ext cx="3312368" cy="97872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14400">
              <a:lnSpc>
                <a:spcPct val="120000"/>
              </a:lnSpc>
              <a:defRPr/>
            </a:pPr>
            <a:r>
              <a:rPr lang="zh-CN" altLang="en-US" sz="4800" b="1" kern="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r>
              <a:rPr lang="en-US" altLang="zh-CN" sz="4000" b="1" kern="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kern="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 Contents</a:t>
            </a:r>
            <a:endParaRPr lang="en-US" altLang="ko-KR" sz="2800" kern="0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944340" y="4520798"/>
            <a:ext cx="4700529" cy="663125"/>
            <a:chOff x="5944340" y="4520798"/>
            <a:chExt cx="4700529" cy="663125"/>
          </a:xfrm>
        </p:grpSpPr>
        <p:sp>
          <p:nvSpPr>
            <p:cNvPr id="17" name="矩形: 圆角 16"/>
            <p:cNvSpPr/>
            <p:nvPr/>
          </p:nvSpPr>
          <p:spPr>
            <a:xfrm>
              <a:off x="6330044" y="4549058"/>
              <a:ext cx="4314825" cy="573265"/>
            </a:xfrm>
            <a:prstGeom prst="roundRect">
              <a:avLst/>
            </a:prstGeom>
            <a:solidFill>
              <a:srgbClr val="E93E34"/>
            </a:solidFill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215900"/>
              <a:r>
                <a:rPr lang="zh-CN" altLang="en-US" sz="2000" b="1" kern="1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收纳整理技能比拼</a:t>
              </a:r>
              <a:endParaRPr lang="zh-CN" altLang="en-US" sz="2000" b="1" kern="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33" name="椭圆 32"/>
            <p:cNvSpPr/>
            <p:nvPr/>
          </p:nvSpPr>
          <p:spPr>
            <a:xfrm>
              <a:off x="5944340" y="4520798"/>
              <a:ext cx="663125" cy="663125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E93E3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03</a:t>
              </a:r>
              <a:endParaRPr lang="zh-CN" altLang="en-US" sz="1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21" name="图片 20" descr="卡通人物&#10;&#10;描述已自动生成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37" r="14748" b="30974"/>
          <a:stretch>
            <a:fillRect/>
          </a:stretch>
        </p:blipFill>
        <p:spPr>
          <a:xfrm>
            <a:off x="1534549" y="1347514"/>
            <a:ext cx="3312369" cy="320154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 idx="4"/>
            <p:custDataLst>
              <p:tags r:id="rId1"/>
            </p:custDataLst>
          </p:nvPr>
        </p:nvSpPr>
        <p:spPr>
          <a:xfrm>
            <a:off x="3520059" y="2258314"/>
            <a:ext cx="4823460" cy="2073910"/>
          </a:xfrm>
        </p:spPr>
        <p:txBody>
          <a:bodyPr>
            <a:norm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4800" dirty="0">
                <a:solidFill>
                  <a:schemeClr val="accent1">
                    <a:lumMod val="75000"/>
                  </a:schemeClr>
                </a:solidFill>
              </a:rPr>
              <a:t>衣物的整理</a:t>
            </a:r>
            <a:br>
              <a:rPr lang="zh-CN" altLang="en-US" sz="4800" dirty="0">
                <a:solidFill>
                  <a:schemeClr val="accent1">
                    <a:lumMod val="75000"/>
                  </a:schemeClr>
                </a:solidFill>
              </a:rPr>
            </a:br>
            <a:endParaRPr lang="zh-CN" altLang="en-US" sz="3600" b="0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4294967295"/>
          </p:nvPr>
        </p:nvSpPr>
        <p:spPr>
          <a:xfrm>
            <a:off x="6217285" y="1438275"/>
            <a:ext cx="5176520" cy="4759325"/>
          </a:xfrm>
        </p:spPr>
        <p:txBody>
          <a:bodyPr/>
          <a:lstStyle/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1800" spc="12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（2）把短袖按中线对折。</a:t>
            </a:r>
            <a:endParaRPr lang="zh-CN" altLang="en-US" sz="1800" spc="12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4294967295"/>
          </p:nvPr>
        </p:nvSpPr>
        <p:spPr bwMode="auto">
          <a:xfrm>
            <a:off x="719455" y="608330"/>
            <a:ext cx="5177155" cy="2413635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1440" tIns="0" rIns="91440" bIns="45720" anchor="ctr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 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</a:pPr>
            <a:r>
              <a:rPr lang="zh-CN" altLang="en-US" spc="12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（1）先把短袖平铺在平整的床上或桌面上。</a:t>
            </a:r>
            <a:endParaRPr lang="zh-CN" altLang="en-US" spc="12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title" idx="4294967295"/>
          </p:nvPr>
        </p:nvSpPr>
        <p:spPr>
          <a:xfrm>
            <a:off x="830580" y="484505"/>
            <a:ext cx="9611995" cy="705485"/>
          </a:xfrm>
        </p:spPr>
        <p:txBody>
          <a:bodyPr>
            <a:normAutofit fontScale="90000"/>
          </a:bodyPr>
          <a:lstStyle/>
          <a:p>
            <a:pPr algn="l"/>
            <a:r>
              <a:rPr lang="zh-CN" altLang="en-US" sz="3900" dirty="0" smtClean="0"/>
              <a:t> </a:t>
            </a:r>
            <a:r>
              <a:rPr lang="zh-CN" altLang="en-US" sz="2460" b="1" dirty="0">
                <a:solidFill>
                  <a:schemeClr val="accent1">
                    <a:lumMod val="75000"/>
                  </a:schemeClr>
                </a:solidFill>
                <a:sym typeface="+mn-ea"/>
              </a:rPr>
              <a:t>（短袖的叠法）</a:t>
            </a:r>
            <a:r>
              <a:rPr lang="zh-CN" sz="2460" b="1" spc="330" dirty="0" err="1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具体步骤</a:t>
            </a:r>
            <a:br>
              <a:rPr lang="zh-CN" sz="2460" b="1" spc="330" dirty="0" err="1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</a:br>
            <a:br>
              <a:rPr lang="zh-CN" sz="2460" b="1" spc="330" dirty="0" err="1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</a:br>
            <a:endParaRPr lang="zh-CN" sz="2460" b="1" spc="330" dirty="0" err="1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cxnSp>
        <p:nvCxnSpPr>
          <p:cNvPr id="7" name="直接连接符 6"/>
          <p:cNvCxnSpPr/>
          <p:nvPr>
            <p:custDataLst>
              <p:tags r:id="rId1"/>
            </p:custDataLst>
          </p:nvPr>
        </p:nvCxnSpPr>
        <p:spPr>
          <a:xfrm>
            <a:off x="574876" y="608400"/>
            <a:ext cx="0" cy="457204"/>
          </a:xfrm>
          <a:prstGeom prst="line">
            <a:avLst/>
          </a:prstGeom>
          <a:ln w="1016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7" name="图片 27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2525" y="2627630"/>
            <a:ext cx="4311650" cy="3233420"/>
          </a:xfrm>
          <a:prstGeom prst="rect">
            <a:avLst/>
          </a:prstGeom>
        </p:spPr>
      </p:pic>
      <p:pic>
        <p:nvPicPr>
          <p:cNvPr id="28" name="图片 28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046595" y="2552065"/>
            <a:ext cx="2367915" cy="330898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3*i*1"/>
  <p:tag name="KSO_WM_UNIT_LAYERLEVEL" val="1"/>
  <p:tag name="KSO_WM_TAG_VERSION" val="1.0"/>
  <p:tag name="KSO_WM_UNIT_TYPE" val="i"/>
  <p:tag name="KSO_WM_UNIT_INDEX" val="1"/>
</p:tagLst>
</file>

<file path=ppt/tags/tag10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3*i*8"/>
  <p:tag name="KSO_WM_UNIT_LAYERLEVEL" val="1"/>
  <p:tag name="KSO_WM_TAG_VERSION" val="1.0"/>
  <p:tag name="KSO_WM_UNIT_TYPE" val="i"/>
  <p:tag name="KSO_WM_UNIT_INDEX" val="8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4*i*1"/>
  <p:tag name="KSO_WM_UNIT_LAYERLEVEL" val="1"/>
  <p:tag name="KSO_WM_TAG_VERSION" val="1.0"/>
  <p:tag name="KSO_WM_UNIT_TYPE" val="i"/>
  <p:tag name="KSO_WM_UNIT_INDEX" val="1"/>
</p:tagLst>
</file>

<file path=ppt/tags/tag15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4*i*2"/>
  <p:tag name="KSO_WM_UNIT_LAYERLEVEL" val="1"/>
  <p:tag name="KSO_WM_TAG_VERSION" val="1.0"/>
  <p:tag name="KSO_WM_UNIT_TYPE" val="i"/>
  <p:tag name="KSO_WM_UNIT_INDEX" val="2"/>
</p:tagLst>
</file>

<file path=ppt/tags/tag16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_4*f*1"/>
  <p:tag name="KSO_WM_UNIT_LAYERLEVEL" val="1"/>
  <p:tag name="KSO_WM_TAG_VERSION" val="1.0"/>
  <p:tag name="KSO_WM_BEAUTIFY_FLAG" val="#wm#"/>
  <p:tag name="KSO_WM_UNIT_TEXT_FILL_FORE_SCHEMECOLOR_INDEX_BRIGHTNESS" val="0.25"/>
  <p:tag name="KSO_WM_UNIT_TEXT_FILL_FORE_SCHEMECOLOR_INDEX" val="13"/>
  <p:tag name="KSO_WM_UNIT_TEXT_FILL_TYPE" val="1"/>
  <p:tag name="KSO_WM_UNIT_PRESET_TEXT" val="单击此处添加文本&#10;第二级&#10;第三级&#10;第四级&#10;第五级"/>
</p:tagLst>
</file>

<file path=ppt/tags/tag17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2"/>
  <p:tag name="KSO_WM_UNIT_ID" val="_4*f*2"/>
  <p:tag name="KSO_WM_UNIT_LAYERLEVEL" val="1"/>
  <p:tag name="KSO_WM_TAG_VERSION" val="1.0"/>
  <p:tag name="KSO_WM_BEAUTIFY_FLAG" val="#wm#"/>
  <p:tag name="KSO_WM_UNIT_TEXT_FILL_FORE_SCHEMECOLOR_INDEX_BRIGHTNESS" val="0.25"/>
  <p:tag name="KSO_WM_UNIT_TEXT_FILL_FORE_SCHEMECOLOR_INDEX" val="13"/>
  <p:tag name="KSO_WM_UNIT_TEXT_FILL_TYPE" val="1"/>
  <p:tag name="KSO_WM_UNIT_PRESET_TEXT" val="单击此处添加文本&#10;第二级&#10;第三级&#10;第四级&#10;第五级"/>
</p:tagLst>
</file>

<file path=ppt/tags/tag18.xml><?xml version="1.0" encoding="utf-8"?>
<p:tagLst xmlns:p="http://schemas.openxmlformats.org/presentationml/2006/main">
  <p:tag name="KSO_WM_UNIT_ISCONTENTSTITLE" val="0"/>
  <p:tag name="KSO_WM_UNIT_ISNUMDGMTITLE" val="0"/>
  <p:tag name="KSO_WM_UNIT_PRESET_TEXT" val="正文页-预设标题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_4*a*1"/>
  <p:tag name="KSO_WM_UNIT_LAYERLEVEL" val="1"/>
  <p:tag name="KSO_WM_TAG_VERSION" val="1.0"/>
  <p:tag name="KSO_WM_BEAUTIFY_FLAG" val="#wm#"/>
  <p:tag name="KSO_WM_UNIT_CONTENT_GROUP_TYPE" val="titlestyle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3*i*2"/>
  <p:tag name="KSO_WM_UNIT_LAYERLEVEL" val="1"/>
  <p:tag name="KSO_WM_TAG_VERSION" val="1.0"/>
  <p:tag name="KSO_WM_UNIT_TYPE" val="i"/>
  <p:tag name="KSO_WM_UNIT_INDEX" val="2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custom20230913_7*a*1"/>
  <p:tag name="KSO_WM_TEMPLATE_CATEGORY" val="custom"/>
  <p:tag name="KSO_WM_TEMPLATE_INDEX" val="20230913"/>
  <p:tag name="KSO_WM_UNIT_LAYERLEVEL" val="1"/>
  <p:tag name="KSO_WM_TAG_VERSION" val="1.0"/>
  <p:tag name="KSO_WM_UNIT_ISCONTENTSTITLE" val="0"/>
  <p:tag name="KSO_WM_UNIT_ISNUMDGMTITLE" val="0"/>
  <p:tag name="KSO_WM_UNIT_PRESET_TEXT" val="添加章节标题"/>
  <p:tag name="KSO_WM_UNIT_NOCLEAR" val="0"/>
  <p:tag name="KSO_WM_UNIT_VALUE" val="14"/>
  <p:tag name="KSO_WM_UNIT_CONTENT_GROUP_TYPE" val="contentchip"/>
  <p:tag name="KSO_WM_UNIT_TYPE" val="a"/>
  <p:tag name="KSO_WM_UNIT_INDEX" val="1"/>
  <p:tag name="KSO_WM_UNIT_TEXT_FILL_FORE_SCHEMECOLOR_INDEX_BRIGHTNESS" val="-0.25"/>
  <p:tag name="KSO_WM_UNIT_TEXT_FILL_FORE_SCHEMECOLOR_INDEX" val="5"/>
  <p:tag name="KSO_WM_UNIT_TEXT_FILL_TYPE" val="1"/>
</p:tagLst>
</file>

<file path=ppt/tags/tag29.xml><?xml version="1.0" encoding="utf-8"?>
<p:tagLst xmlns:p="http://schemas.openxmlformats.org/presentationml/2006/main">
  <p:tag name="KSO_WM_SLIDE_ID" val="custom20230913_7"/>
  <p:tag name="KSO_WM_TEMPLATE_SUBCATEGORY" val="0"/>
  <p:tag name="KSO_WM_TEMPLATE_MASTER_TYPE" val="1"/>
  <p:tag name="KSO_WM_TEMPLATE_COLOR_TYPE" val="0"/>
  <p:tag name="KSO_WM_SLIDE_ITEM_CNT" val="0"/>
  <p:tag name="KSO_WM_SLIDE_INDEX" val="7"/>
  <p:tag name="KSO_WM_TAG_VERSION" val="1.0"/>
  <p:tag name="KSO_WM_BEAUTIFY_FLAG" val="#wm#"/>
  <p:tag name="KSO_WM_TEMPLATE_CATEGORY" val="custom"/>
  <p:tag name="KSO_WM_TEMPLATE_INDEX" val="20230913"/>
  <p:tag name="KSO_WM_SLIDE_LAYOUT_CNT" val="1_1"/>
  <p:tag name="KSO_WM_SLIDE_TYPE" val="sectionTitle"/>
  <p:tag name="KSO_WM_SLIDE_SUBTYPE" val="pureTxt"/>
  <p:tag name="KSO_WM_SLIDE_LAYOUT" val="a_e"/>
  <p:tag name="KSO_WM_SLIDE_CONTENT_AREA" val="{&quot;left&quot;:&quot;209.75&quot;,&quot;top&quot;:&quot;79.75&quot;,&quot;width&quot;:&quot;540.6&quot;,&quot;height&quot;:&quot;409.9&quot;}"/>
</p:tagLst>
</file>

<file path=ppt/tags/tag3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3*i*3"/>
  <p:tag name="KSO_WM_UNIT_LAYERLEVEL" val="1"/>
  <p:tag name="KSO_WM_TAG_VERSION" val="1.0"/>
  <p:tag name="KSO_WM_UNIT_TYPE" val="i"/>
  <p:tag name="KSO_WM_UNIT_INDEX" val="3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9_1*i*1"/>
  <p:tag name="KSO_WM_TEMPLATE_CATEGORY" val="diagram"/>
  <p:tag name="KSO_WM_TEMPLATE_INDEX" val="20220059"/>
  <p:tag name="KSO_WM_UNIT_LAYERLEVEL" val="1"/>
  <p:tag name="KSO_WM_TAG_VERSION" val="1.0"/>
  <p:tag name="KSO_WM_BEAUTIFY_FLAG" val="#wm#"/>
  <p:tag name="KSO_WM_UNIT_TYPE" val="i"/>
  <p:tag name="KSO_WM_UNIT_INDEX" val="1"/>
  <p:tag name="KSO_WM_UNIT_BLOCK" val="0"/>
  <p:tag name="KSO_WM_UNIT_SM_LIMIT_TYPE" val="4"/>
  <p:tag name="KSO_WM_UNIT_DEC_AREA_ID" val="676342c3ba794cb88f6857f432bf3175"/>
  <p:tag name="KSO_WM_UNIT_DECORATE_INFO" val="{&quot;ReferentInfo&quot;:{&quot;Id&quot;:&quot;e98b3a31ebe84ee79486e9f4651df90b&quot;,&quot;X&quot;:{&quot;Pos&quot;:0},&quot;Y&quot;:{&quot;Pos&quot;:1}},&quot;DecorateInfoX&quot;:{&quot;Pos&quot;:2,&quot;IsAbs&quot;:true},&quot;DecorateInfoY&quot;:{&quot;Pos&quot;:1,&quot;IsAbs&quot;:true},&quot;DecorateInfoW&quot;:{&quot;IsAbs&quot;:true},&quot;DecorateInfoH&quot;:{&quot;IsAbs&quot;:false},&quot;whChangeMode&quot;:0}"/>
  <p:tag name="KSO_WM_UNIT_LINE_FORE_SCHEMECOLOR_INDEX_BRIGHTNESS" val="0"/>
  <p:tag name="KSO_WM_UNIT_LINE_FORE_SCHEMECOLOR_INDEX" val="5"/>
  <p:tag name="KSO_WM_UNIT_LINE_FILL_TYPE" val="2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9_1*i*1"/>
  <p:tag name="KSO_WM_TEMPLATE_CATEGORY" val="diagram"/>
  <p:tag name="KSO_WM_TEMPLATE_INDEX" val="20220059"/>
  <p:tag name="KSO_WM_UNIT_LAYERLEVEL" val="1"/>
  <p:tag name="KSO_WM_TAG_VERSION" val="1.0"/>
  <p:tag name="KSO_WM_BEAUTIFY_FLAG" val="#wm#"/>
  <p:tag name="KSO_WM_UNIT_TYPE" val="i"/>
  <p:tag name="KSO_WM_UNIT_INDEX" val="1"/>
  <p:tag name="KSO_WM_UNIT_BLOCK" val="0"/>
  <p:tag name="KSO_WM_UNIT_SM_LIMIT_TYPE" val="4"/>
  <p:tag name="KSO_WM_UNIT_DEC_AREA_ID" val="676342c3ba794cb88f6857f432bf3175"/>
  <p:tag name="KSO_WM_UNIT_DECORATE_INFO" val="{&quot;ReferentInfo&quot;:{&quot;Id&quot;:&quot;e98b3a31ebe84ee79486e9f4651df90b&quot;,&quot;X&quot;:{&quot;Pos&quot;:0},&quot;Y&quot;:{&quot;Pos&quot;:1}},&quot;DecorateInfoX&quot;:{&quot;Pos&quot;:2,&quot;IsAbs&quot;:true},&quot;DecorateInfoY&quot;:{&quot;Pos&quot;:1,&quot;IsAbs&quot;:true},&quot;DecorateInfoW&quot;:{&quot;IsAbs&quot;:true},&quot;DecorateInfoH&quot;:{&quot;IsAbs&quot;:false},&quot;whChangeMode&quot;:0}"/>
  <p:tag name="KSO_WM_UNIT_LINE_FORE_SCHEMECOLOR_INDEX_BRIGHTNESS" val="0"/>
  <p:tag name="KSO_WM_UNIT_LINE_FORE_SCHEMECOLOR_INDEX" val="5"/>
  <p:tag name="KSO_WM_UNIT_LINE_FILL_TYPE" val="2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9_1*i*1"/>
  <p:tag name="KSO_WM_TEMPLATE_CATEGORY" val="diagram"/>
  <p:tag name="KSO_WM_TEMPLATE_INDEX" val="20220059"/>
  <p:tag name="KSO_WM_UNIT_LAYERLEVEL" val="1"/>
  <p:tag name="KSO_WM_TAG_VERSION" val="1.0"/>
  <p:tag name="KSO_WM_BEAUTIFY_FLAG" val="#wm#"/>
  <p:tag name="KSO_WM_UNIT_TYPE" val="i"/>
  <p:tag name="KSO_WM_UNIT_INDEX" val="1"/>
  <p:tag name="KSO_WM_UNIT_BLOCK" val="0"/>
  <p:tag name="KSO_WM_UNIT_SM_LIMIT_TYPE" val="4"/>
  <p:tag name="KSO_WM_UNIT_DEC_AREA_ID" val="676342c3ba794cb88f6857f432bf3175"/>
  <p:tag name="KSO_WM_UNIT_DECORATE_INFO" val="{&quot;ReferentInfo&quot;:{&quot;Id&quot;:&quot;e98b3a31ebe84ee79486e9f4651df90b&quot;,&quot;X&quot;:{&quot;Pos&quot;:0},&quot;Y&quot;:{&quot;Pos&quot;:1}},&quot;DecorateInfoX&quot;:{&quot;Pos&quot;:2,&quot;IsAbs&quot;:true},&quot;DecorateInfoY&quot;:{&quot;Pos&quot;:1,&quot;IsAbs&quot;:true},&quot;DecorateInfoW&quot;:{&quot;IsAbs&quot;:true},&quot;DecorateInfoH&quot;:{&quot;IsAbs&quot;:false},&quot;whChangeMode&quot;:0}"/>
  <p:tag name="KSO_WM_UNIT_LINE_FORE_SCHEMECOLOR_INDEX_BRIGHTNESS" val="0"/>
  <p:tag name="KSO_WM_UNIT_LINE_FORE_SCHEMECOLOR_INDEX" val="5"/>
  <p:tag name="KSO_WM_UNIT_LINE_FILL_TYPE" val="2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i*4"/>
  <p:tag name="KSO_WM_UNIT_LAYERLEVEL" val="1"/>
  <p:tag name="KSO_WM_TAG_VERSION" val="1.0"/>
  <p:tag name="KSO_WM_BEAUTIFY_FLAG" val="#wm#"/>
  <p:tag name="KSO_WM_UNIT_TYPE" val="i"/>
  <p:tag name="KSO_WM_UNIT_INDEX" val="4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9_1*i*1"/>
  <p:tag name="KSO_WM_TEMPLATE_CATEGORY" val="diagram"/>
  <p:tag name="KSO_WM_TEMPLATE_INDEX" val="20220059"/>
  <p:tag name="KSO_WM_UNIT_LAYERLEVEL" val="1"/>
  <p:tag name="KSO_WM_TAG_VERSION" val="1.0"/>
  <p:tag name="KSO_WM_BEAUTIFY_FLAG" val="#wm#"/>
  <p:tag name="KSO_WM_UNIT_TYPE" val="i"/>
  <p:tag name="KSO_WM_UNIT_INDEX" val="1"/>
  <p:tag name="KSO_WM_UNIT_BLOCK" val="0"/>
  <p:tag name="KSO_WM_UNIT_SM_LIMIT_TYPE" val="4"/>
  <p:tag name="KSO_WM_UNIT_DEC_AREA_ID" val="676342c3ba794cb88f6857f432bf3175"/>
  <p:tag name="KSO_WM_UNIT_DECORATE_INFO" val="{&quot;ReferentInfo&quot;:{&quot;Id&quot;:&quot;e98b3a31ebe84ee79486e9f4651df90b&quot;,&quot;X&quot;:{&quot;Pos&quot;:0},&quot;Y&quot;:{&quot;Pos&quot;:1}},&quot;DecorateInfoX&quot;:{&quot;Pos&quot;:2,&quot;IsAbs&quot;:true},&quot;DecorateInfoY&quot;:{&quot;Pos&quot;:1,&quot;IsAbs&quot;:true},&quot;DecorateInfoW&quot;:{&quot;IsAbs&quot;:true},&quot;DecorateInfoH&quot;:{&quot;IsAbs&quot;:false},&quot;whChangeMode&quot;:0}"/>
  <p:tag name="KSO_WM_UNIT_LINE_FORE_SCHEMECOLOR_INDEX_BRIGHTNESS" val="0"/>
  <p:tag name="KSO_WM_UNIT_LINE_FORE_SCHEMECOLOR_INDEX" val="5"/>
  <p:tag name="KSO_WM_UNIT_LINE_FILL_TYPE" val="2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9_1*i*1"/>
  <p:tag name="KSO_WM_TEMPLATE_CATEGORY" val="diagram"/>
  <p:tag name="KSO_WM_TEMPLATE_INDEX" val="20220059"/>
  <p:tag name="KSO_WM_UNIT_LAYERLEVEL" val="1"/>
  <p:tag name="KSO_WM_TAG_VERSION" val="1.0"/>
  <p:tag name="KSO_WM_BEAUTIFY_FLAG" val="#wm#"/>
  <p:tag name="KSO_WM_UNIT_TYPE" val="i"/>
  <p:tag name="KSO_WM_UNIT_INDEX" val="1"/>
  <p:tag name="KSO_WM_UNIT_BLOCK" val="0"/>
  <p:tag name="KSO_WM_UNIT_SM_LIMIT_TYPE" val="4"/>
  <p:tag name="KSO_WM_UNIT_DEC_AREA_ID" val="676342c3ba794cb88f6857f432bf3175"/>
  <p:tag name="KSO_WM_UNIT_DECORATE_INFO" val="{&quot;ReferentInfo&quot;:{&quot;Id&quot;:&quot;e98b3a31ebe84ee79486e9f4651df90b&quot;,&quot;X&quot;:{&quot;Pos&quot;:0},&quot;Y&quot;:{&quot;Pos&quot;:1}},&quot;DecorateInfoX&quot;:{&quot;Pos&quot;:2,&quot;IsAbs&quot;:true},&quot;DecorateInfoY&quot;:{&quot;Pos&quot;:1,&quot;IsAbs&quot;:true},&quot;DecorateInfoW&quot;:{&quot;IsAbs&quot;:true},&quot;DecorateInfoH&quot;:{&quot;IsAbs&quot;:false},&quot;whChangeMode&quot;:0}"/>
  <p:tag name="KSO_WM_UNIT_LINE_FORE_SCHEMECOLOR_INDEX_BRIGHTNESS" val="0"/>
  <p:tag name="KSO_WM_UNIT_LINE_FORE_SCHEMECOLOR_INDEX" val="5"/>
  <p:tag name="KSO_WM_UNIT_LINE_FILL_TYPE" val="2"/>
</p:tagLst>
</file>

<file path=ppt/tags/tag45.xml><?xml version="1.0" encoding="utf-8"?>
<p:tagLst xmlns:p="http://schemas.openxmlformats.org/presentationml/2006/main">
  <p:tag name="KSO_WM_BEAUTIFY_FLAG" val=""/>
</p:tagLst>
</file>

<file path=ppt/tags/tag46.xml><?xml version="1.0" encoding="utf-8"?>
<p:tagLst xmlns:p="http://schemas.openxmlformats.org/presentationml/2006/main">
  <p:tag name="KSO_WM_BEAUTIFY_FLAG" val="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9_1*i*1"/>
  <p:tag name="KSO_WM_TEMPLATE_CATEGORY" val="diagram"/>
  <p:tag name="KSO_WM_TEMPLATE_INDEX" val="20220059"/>
  <p:tag name="KSO_WM_UNIT_LAYERLEVEL" val="1"/>
  <p:tag name="KSO_WM_TAG_VERSION" val="1.0"/>
  <p:tag name="KSO_WM_BEAUTIFY_FLAG" val="#wm#"/>
  <p:tag name="KSO_WM_UNIT_TYPE" val="i"/>
  <p:tag name="KSO_WM_UNIT_INDEX" val="1"/>
  <p:tag name="KSO_WM_UNIT_BLOCK" val="0"/>
  <p:tag name="KSO_WM_UNIT_SM_LIMIT_TYPE" val="4"/>
  <p:tag name="KSO_WM_UNIT_DEC_AREA_ID" val="676342c3ba794cb88f6857f432bf3175"/>
  <p:tag name="KSO_WM_UNIT_DECORATE_INFO" val="{&quot;ReferentInfo&quot;:{&quot;Id&quot;:&quot;e98b3a31ebe84ee79486e9f4651df90b&quot;,&quot;X&quot;:{&quot;Pos&quot;:0},&quot;Y&quot;:{&quot;Pos&quot;:1}},&quot;DecorateInfoX&quot;:{&quot;Pos&quot;:2,&quot;IsAbs&quot;:true},&quot;DecorateInfoY&quot;:{&quot;Pos&quot;:1,&quot;IsAbs&quot;:true},&quot;DecorateInfoW&quot;:{&quot;IsAbs&quot;:true},&quot;DecorateInfoH&quot;:{&quot;IsAbs&quot;:false},&quot;whChangeMode&quot;:0}"/>
  <p:tag name="KSO_WM_UNIT_LINE_FORE_SCHEMECOLOR_INDEX_BRIGHTNESS" val="0"/>
  <p:tag name="KSO_WM_UNIT_LINE_FORE_SCHEMECOLOR_INDEX" val="5"/>
  <p:tag name="KSO_WM_UNIT_LINE_FILL_TYPE" val="2"/>
</p:tagLst>
</file>

<file path=ppt/tags/tag48.xml><?xml version="1.0" encoding="utf-8"?>
<p:tagLst xmlns:p="http://schemas.openxmlformats.org/presentationml/2006/main">
  <p:tag name="KSO_WM_BEAUTIFY_FLAG" val=""/>
</p:tagLst>
</file>

<file path=ppt/tags/tag49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i*5"/>
  <p:tag name="KSO_WM_UNIT_LAYERLEVEL" val="1"/>
  <p:tag name="KSO_WM_TAG_VERSION" val="1.0"/>
  <p:tag name="KSO_WM_BEAUTIFY_FLAG" val="#wm#"/>
  <p:tag name="KSO_WM_UNIT_TYPE" val="i"/>
  <p:tag name="KSO_WM_UNIT_INDEX" val="5"/>
</p:tagLst>
</file>

<file path=ppt/tags/tag50.xml><?xml version="1.0" encoding="utf-8"?>
<p:tagLst xmlns:p="http://schemas.openxmlformats.org/presentationml/2006/main">
  <p:tag name="KSO_WM_BEAUTIFY_FLAG" val="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9_1*i*1"/>
  <p:tag name="KSO_WM_TEMPLATE_CATEGORY" val="diagram"/>
  <p:tag name="KSO_WM_TEMPLATE_INDEX" val="20220059"/>
  <p:tag name="KSO_WM_UNIT_LAYERLEVEL" val="1"/>
  <p:tag name="KSO_WM_TAG_VERSION" val="1.0"/>
  <p:tag name="KSO_WM_BEAUTIFY_FLAG" val="#wm#"/>
  <p:tag name="KSO_WM_UNIT_TYPE" val="i"/>
  <p:tag name="KSO_WM_UNIT_INDEX" val="1"/>
  <p:tag name="KSO_WM_UNIT_BLOCK" val="0"/>
  <p:tag name="KSO_WM_UNIT_SM_LIMIT_TYPE" val="4"/>
  <p:tag name="KSO_WM_UNIT_DEC_AREA_ID" val="676342c3ba794cb88f6857f432bf3175"/>
  <p:tag name="KSO_WM_UNIT_DECORATE_INFO" val="{&quot;ReferentInfo&quot;:{&quot;Id&quot;:&quot;e98b3a31ebe84ee79486e9f4651df90b&quot;,&quot;X&quot;:{&quot;Pos&quot;:0},&quot;Y&quot;:{&quot;Pos&quot;:1}},&quot;DecorateInfoX&quot;:{&quot;Pos&quot;:2,&quot;IsAbs&quot;:true},&quot;DecorateInfoY&quot;:{&quot;Pos&quot;:1,&quot;IsAbs&quot;:true},&quot;DecorateInfoW&quot;:{&quot;IsAbs&quot;:true},&quot;DecorateInfoH&quot;:{&quot;IsAbs&quot;:false},&quot;whChangeMode&quot;:0}"/>
  <p:tag name="KSO_WM_UNIT_LINE_FORE_SCHEMECOLOR_INDEX_BRIGHTNESS" val="0"/>
  <p:tag name="KSO_WM_UNIT_LINE_FORE_SCHEMECOLOR_INDEX" val="5"/>
  <p:tag name="KSO_WM_UNIT_LINE_FILL_TYPE" val="2"/>
</p:tagLst>
</file>

<file path=ppt/tags/tag52.xml><?xml version="1.0" encoding="utf-8"?>
<p:tagLst xmlns:p="http://schemas.openxmlformats.org/presentationml/2006/main">
  <p:tag name="KSO_WM_BEAUTIFY_FLAG" val=""/>
</p:tagLst>
</file>

<file path=ppt/tags/tag53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custom20230913_7*a*1"/>
  <p:tag name="KSO_WM_TEMPLATE_CATEGORY" val="custom"/>
  <p:tag name="KSO_WM_TEMPLATE_INDEX" val="20230913"/>
  <p:tag name="KSO_WM_UNIT_LAYERLEVEL" val="1"/>
  <p:tag name="KSO_WM_TAG_VERSION" val="1.0"/>
  <p:tag name="KSO_WM_UNIT_ISCONTENTSTITLE" val="0"/>
  <p:tag name="KSO_WM_UNIT_ISNUMDGMTITLE" val="0"/>
  <p:tag name="KSO_WM_UNIT_PRESET_TEXT" val="添加章节标题"/>
  <p:tag name="KSO_WM_UNIT_NOCLEAR" val="0"/>
  <p:tag name="KSO_WM_UNIT_VALUE" val="14"/>
  <p:tag name="KSO_WM_UNIT_CONTENT_GROUP_TYPE" val="contentchip"/>
  <p:tag name="KSO_WM_UNIT_TYPE" val="a"/>
  <p:tag name="KSO_WM_UNIT_INDEX" val="1"/>
  <p:tag name="KSO_WM_UNIT_TEXT_FILL_FORE_SCHEMECOLOR_INDEX_BRIGHTNESS" val="-0.25"/>
  <p:tag name="KSO_WM_UNIT_TEXT_FILL_FORE_SCHEMECOLOR_INDEX" val="5"/>
  <p:tag name="KSO_WM_UNIT_TEXT_FILL_TYPE" val="1"/>
</p:tagLst>
</file>

<file path=ppt/tags/tag54.xml><?xml version="1.0" encoding="utf-8"?>
<p:tagLst xmlns:p="http://schemas.openxmlformats.org/presentationml/2006/main">
  <p:tag name="KSO_WM_SLIDE_ID" val="custom20230913_7"/>
  <p:tag name="KSO_WM_TEMPLATE_SUBCATEGORY" val="0"/>
  <p:tag name="KSO_WM_TEMPLATE_MASTER_TYPE" val="1"/>
  <p:tag name="KSO_WM_TEMPLATE_COLOR_TYPE" val="0"/>
  <p:tag name="KSO_WM_SLIDE_ITEM_CNT" val="0"/>
  <p:tag name="KSO_WM_SLIDE_INDEX" val="7"/>
  <p:tag name="KSO_WM_TAG_VERSION" val="1.0"/>
  <p:tag name="KSO_WM_BEAUTIFY_FLAG" val="#wm#"/>
  <p:tag name="KSO_WM_TEMPLATE_CATEGORY" val="custom"/>
  <p:tag name="KSO_WM_TEMPLATE_INDEX" val="20230913"/>
  <p:tag name="KSO_WM_SLIDE_LAYOUT_CNT" val="1_1"/>
  <p:tag name="KSO_WM_SLIDE_TYPE" val="sectionTitle"/>
  <p:tag name="KSO_WM_SLIDE_SUBTYPE" val="pureTxt"/>
  <p:tag name="KSO_WM_SLIDE_LAYOUT" val="a_e"/>
  <p:tag name="KSO_WM_SLIDE_CONTENT_AREA" val="{&quot;left&quot;:&quot;209.75&quot;,&quot;top&quot;:&quot;79.75&quot;,&quot;width&quot;:&quot;540.6&quot;,&quot;height&quot;:&quot;409.9&quot;}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9_1*i*1"/>
  <p:tag name="KSO_WM_TEMPLATE_CATEGORY" val="diagram"/>
  <p:tag name="KSO_WM_TEMPLATE_INDEX" val="20220059"/>
  <p:tag name="KSO_WM_UNIT_LAYERLEVEL" val="1"/>
  <p:tag name="KSO_WM_TAG_VERSION" val="1.0"/>
  <p:tag name="KSO_WM_BEAUTIFY_FLAG" val="#wm#"/>
  <p:tag name="KSO_WM_UNIT_TYPE" val="i"/>
  <p:tag name="KSO_WM_UNIT_INDEX" val="1"/>
  <p:tag name="KSO_WM_UNIT_BLOCK" val="0"/>
  <p:tag name="KSO_WM_UNIT_SM_LIMIT_TYPE" val="4"/>
  <p:tag name="KSO_WM_UNIT_DEC_AREA_ID" val="676342c3ba794cb88f6857f432bf3175"/>
  <p:tag name="KSO_WM_UNIT_DECORATE_INFO" val="{&quot;ReferentInfo&quot;:{&quot;Id&quot;:&quot;e98b3a31ebe84ee79486e9f4651df90b&quot;,&quot;X&quot;:{&quot;Pos&quot;:0},&quot;Y&quot;:{&quot;Pos&quot;:1}},&quot;DecorateInfoX&quot;:{&quot;Pos&quot;:2,&quot;IsAbs&quot;:true},&quot;DecorateInfoY&quot;:{&quot;Pos&quot;:1,&quot;IsAbs&quot;:true},&quot;DecorateInfoW&quot;:{&quot;IsAbs&quot;:true},&quot;DecorateInfoH&quot;:{&quot;IsAbs&quot;:false},&quot;whChangeMode&quot;:0}"/>
  <p:tag name="KSO_WM_UNIT_LINE_FORE_SCHEMECOLOR_INDEX_BRIGHTNESS" val="0"/>
  <p:tag name="KSO_WM_UNIT_LINE_FORE_SCHEMECOLOR_INDEX" val="5"/>
  <p:tag name="KSO_WM_UNIT_LINE_FILL_TYPE" val="2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9_1*i*1"/>
  <p:tag name="KSO_WM_TEMPLATE_CATEGORY" val="diagram"/>
  <p:tag name="KSO_WM_TEMPLATE_INDEX" val="20220059"/>
  <p:tag name="KSO_WM_UNIT_LAYERLEVEL" val="1"/>
  <p:tag name="KSO_WM_TAG_VERSION" val="1.0"/>
  <p:tag name="KSO_WM_BEAUTIFY_FLAG" val="#wm#"/>
  <p:tag name="KSO_WM_UNIT_TYPE" val="i"/>
  <p:tag name="KSO_WM_UNIT_INDEX" val="1"/>
  <p:tag name="KSO_WM_UNIT_BLOCK" val="0"/>
  <p:tag name="KSO_WM_UNIT_SM_LIMIT_TYPE" val="4"/>
  <p:tag name="KSO_WM_UNIT_DEC_AREA_ID" val="676342c3ba794cb88f6857f432bf3175"/>
  <p:tag name="KSO_WM_UNIT_DECORATE_INFO" val="{&quot;ReferentInfo&quot;:{&quot;Id&quot;:&quot;e98b3a31ebe84ee79486e9f4651df90b&quot;,&quot;X&quot;:{&quot;Pos&quot;:0},&quot;Y&quot;:{&quot;Pos&quot;:1}},&quot;DecorateInfoX&quot;:{&quot;Pos&quot;:2,&quot;IsAbs&quot;:true},&quot;DecorateInfoY&quot;:{&quot;Pos&quot;:1,&quot;IsAbs&quot;:true},&quot;DecorateInfoW&quot;:{&quot;IsAbs&quot;:true},&quot;DecorateInfoH&quot;:{&quot;IsAbs&quot;:false},&quot;whChangeMode&quot;:0}"/>
  <p:tag name="KSO_WM_UNIT_LINE_FORE_SCHEMECOLOR_INDEX_BRIGHTNESS" val="0"/>
  <p:tag name="KSO_WM_UNIT_LINE_FORE_SCHEMECOLOR_INDEX" val="5"/>
  <p:tag name="KSO_WM_UNIT_LINE_FILL_TYPE" val="2"/>
</p:tagLst>
</file>

<file path=ppt/tags/tag57.xml><?xml version="1.0" encoding="utf-8"?>
<p:tagLst xmlns:p="http://schemas.openxmlformats.org/presentationml/2006/main">
  <p:tag name="KSO_WM_BEAUTIFY_FLAG" val="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9_1*i*1"/>
  <p:tag name="KSO_WM_TEMPLATE_CATEGORY" val="diagram"/>
  <p:tag name="KSO_WM_TEMPLATE_INDEX" val="20220059"/>
  <p:tag name="KSO_WM_UNIT_LAYERLEVEL" val="1"/>
  <p:tag name="KSO_WM_TAG_VERSION" val="1.0"/>
  <p:tag name="KSO_WM_BEAUTIFY_FLAG" val="#wm#"/>
  <p:tag name="KSO_WM_UNIT_TYPE" val="i"/>
  <p:tag name="KSO_WM_UNIT_INDEX" val="1"/>
  <p:tag name="KSO_WM_UNIT_BLOCK" val="0"/>
  <p:tag name="KSO_WM_UNIT_SM_LIMIT_TYPE" val="4"/>
  <p:tag name="KSO_WM_UNIT_DEC_AREA_ID" val="676342c3ba794cb88f6857f432bf3175"/>
  <p:tag name="KSO_WM_UNIT_DECORATE_INFO" val="{&quot;ReferentInfo&quot;:{&quot;Id&quot;:&quot;e98b3a31ebe84ee79486e9f4651df90b&quot;,&quot;X&quot;:{&quot;Pos&quot;:0},&quot;Y&quot;:{&quot;Pos&quot;:1}},&quot;DecorateInfoX&quot;:{&quot;Pos&quot;:2,&quot;IsAbs&quot;:true},&quot;DecorateInfoY&quot;:{&quot;Pos&quot;:1,&quot;IsAbs&quot;:true},&quot;DecorateInfoW&quot;:{&quot;IsAbs&quot;:true},&quot;DecorateInfoH&quot;:{&quot;IsAbs&quot;:false},&quot;whChangeMode&quot;:0}"/>
  <p:tag name="KSO_WM_UNIT_LINE_FORE_SCHEMECOLOR_INDEX_BRIGHTNESS" val="0"/>
  <p:tag name="KSO_WM_UNIT_LINE_FORE_SCHEMECOLOR_INDEX" val="5"/>
  <p:tag name="KSO_WM_UNIT_LINE_FILL_TYPE" val="2"/>
</p:tagLst>
</file>

<file path=ppt/tags/tag59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i*6"/>
  <p:tag name="KSO_WM_UNIT_LAYERLEVEL" val="1"/>
  <p:tag name="KSO_WM_TAG_VERSION" val="1.0"/>
  <p:tag name="KSO_WM_BEAUTIFY_FLAG" val="#wm#"/>
  <p:tag name="KSO_WM_UNIT_TYPE" val="i"/>
  <p:tag name="KSO_WM_UNIT_INDEX" val="6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9_1*i*1"/>
  <p:tag name="KSO_WM_TEMPLATE_CATEGORY" val="diagram"/>
  <p:tag name="KSO_WM_TEMPLATE_INDEX" val="20220059"/>
  <p:tag name="KSO_WM_UNIT_LAYERLEVEL" val="1"/>
  <p:tag name="KSO_WM_TAG_VERSION" val="1.0"/>
  <p:tag name="KSO_WM_BEAUTIFY_FLAG" val="#wm#"/>
  <p:tag name="KSO_WM_UNIT_TYPE" val="i"/>
  <p:tag name="KSO_WM_UNIT_INDEX" val="1"/>
  <p:tag name="KSO_WM_UNIT_BLOCK" val="0"/>
  <p:tag name="KSO_WM_UNIT_SM_LIMIT_TYPE" val="4"/>
  <p:tag name="KSO_WM_UNIT_DEC_AREA_ID" val="676342c3ba794cb88f6857f432bf3175"/>
  <p:tag name="KSO_WM_UNIT_DECORATE_INFO" val="{&quot;ReferentInfo&quot;:{&quot;Id&quot;:&quot;e98b3a31ebe84ee79486e9f4651df90b&quot;,&quot;X&quot;:{&quot;Pos&quot;:0},&quot;Y&quot;:{&quot;Pos&quot;:1}},&quot;DecorateInfoX&quot;:{&quot;Pos&quot;:2,&quot;IsAbs&quot;:true},&quot;DecorateInfoY&quot;:{&quot;Pos&quot;:1,&quot;IsAbs&quot;:true},&quot;DecorateInfoW&quot;:{&quot;IsAbs&quot;:true},&quot;DecorateInfoH&quot;:{&quot;IsAbs&quot;:false},&quot;whChangeMode&quot;:0}"/>
  <p:tag name="KSO_WM_UNIT_LINE_FORE_SCHEMECOLOR_INDEX_BRIGHTNESS" val="0"/>
  <p:tag name="KSO_WM_UNIT_LINE_FORE_SCHEMECOLOR_INDEX" val="5"/>
  <p:tag name="KSO_WM_UNIT_LINE_FILL_TYPE" val="2"/>
</p:tagLst>
</file>

<file path=ppt/tags/tag61.xml><?xml version="1.0" encoding="utf-8"?>
<p:tagLst xmlns:p="http://schemas.openxmlformats.org/presentationml/2006/main">
  <p:tag name="KSO_WM_BEAUTIFY_FLAG" val=""/>
</p:tagLst>
</file>

<file path=ppt/tags/tag62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custom20230913_7*a*1"/>
  <p:tag name="KSO_WM_TEMPLATE_CATEGORY" val="custom"/>
  <p:tag name="KSO_WM_TEMPLATE_INDEX" val="20230913"/>
  <p:tag name="KSO_WM_UNIT_LAYERLEVEL" val="1"/>
  <p:tag name="KSO_WM_TAG_VERSION" val="1.0"/>
  <p:tag name="KSO_WM_UNIT_ISCONTENTSTITLE" val="0"/>
  <p:tag name="KSO_WM_UNIT_ISNUMDGMTITLE" val="0"/>
  <p:tag name="KSO_WM_UNIT_PRESET_TEXT" val="添加章节标题"/>
  <p:tag name="KSO_WM_UNIT_NOCLEAR" val="0"/>
  <p:tag name="KSO_WM_UNIT_VALUE" val="14"/>
  <p:tag name="KSO_WM_UNIT_CONTENT_GROUP_TYPE" val="contentchip"/>
  <p:tag name="KSO_WM_UNIT_TYPE" val="a"/>
  <p:tag name="KSO_WM_UNIT_INDEX" val="1"/>
  <p:tag name="KSO_WM_UNIT_TEXT_FILL_FORE_SCHEMECOLOR_INDEX_BRIGHTNESS" val="-0.25"/>
  <p:tag name="KSO_WM_UNIT_TEXT_FILL_FORE_SCHEMECOLOR_INDEX" val="5"/>
  <p:tag name="KSO_WM_UNIT_TEXT_FILL_TYPE" val="1"/>
</p:tagLst>
</file>

<file path=ppt/tags/tag63.xml><?xml version="1.0" encoding="utf-8"?>
<p:tagLst xmlns:p="http://schemas.openxmlformats.org/presentationml/2006/main">
  <p:tag name="KSO_WM_SLIDE_ID" val="custom20230913_7"/>
  <p:tag name="KSO_WM_TEMPLATE_SUBCATEGORY" val="0"/>
  <p:tag name="KSO_WM_TEMPLATE_MASTER_TYPE" val="1"/>
  <p:tag name="KSO_WM_TEMPLATE_COLOR_TYPE" val="0"/>
  <p:tag name="KSO_WM_SLIDE_ITEM_CNT" val="0"/>
  <p:tag name="KSO_WM_SLIDE_INDEX" val="7"/>
  <p:tag name="KSO_WM_TAG_VERSION" val="1.0"/>
  <p:tag name="KSO_WM_BEAUTIFY_FLAG" val="#wm#"/>
  <p:tag name="KSO_WM_TEMPLATE_CATEGORY" val="custom"/>
  <p:tag name="KSO_WM_TEMPLATE_INDEX" val="20230913"/>
  <p:tag name="KSO_WM_SLIDE_LAYOUT_CNT" val="1_1"/>
  <p:tag name="KSO_WM_SLIDE_TYPE" val="sectionTitle"/>
  <p:tag name="KSO_WM_SLIDE_SUBTYPE" val="pureTxt"/>
  <p:tag name="KSO_WM_SLIDE_LAYOUT" val="a_e"/>
  <p:tag name="KSO_WM_SLIDE_CONTENT_AREA" val="{&quot;left&quot;:&quot;209.75&quot;,&quot;top&quot;:&quot;79.75&quot;,&quot;width&quot;:&quot;540.6&quot;,&quot;height&quot;:&quot;409.9&quot;}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9_1*i*1"/>
  <p:tag name="KSO_WM_TEMPLATE_CATEGORY" val="diagram"/>
  <p:tag name="KSO_WM_TEMPLATE_INDEX" val="20220059"/>
  <p:tag name="KSO_WM_UNIT_LAYERLEVEL" val="1"/>
  <p:tag name="KSO_WM_TAG_VERSION" val="1.0"/>
  <p:tag name="KSO_WM_BEAUTIFY_FLAG" val="#wm#"/>
  <p:tag name="KSO_WM_UNIT_TYPE" val="i"/>
  <p:tag name="KSO_WM_UNIT_INDEX" val="1"/>
  <p:tag name="KSO_WM_UNIT_BLOCK" val="0"/>
  <p:tag name="KSO_WM_UNIT_SM_LIMIT_TYPE" val="4"/>
  <p:tag name="KSO_WM_UNIT_DEC_AREA_ID" val="676342c3ba794cb88f6857f432bf3175"/>
  <p:tag name="KSO_WM_UNIT_DECORATE_INFO" val="{&quot;ReferentInfo&quot;:{&quot;Id&quot;:&quot;e98b3a31ebe84ee79486e9f4651df90b&quot;,&quot;X&quot;:{&quot;Pos&quot;:0},&quot;Y&quot;:{&quot;Pos&quot;:1}},&quot;DecorateInfoX&quot;:{&quot;Pos&quot;:2,&quot;IsAbs&quot;:true},&quot;DecorateInfoY&quot;:{&quot;Pos&quot;:1,&quot;IsAbs&quot;:true},&quot;DecorateInfoW&quot;:{&quot;IsAbs&quot;:true},&quot;DecorateInfoH&quot;:{&quot;IsAbs&quot;:false},&quot;whChangeMode&quot;:0}"/>
  <p:tag name="KSO_WM_UNIT_LINE_FORE_SCHEMECOLOR_INDEX_BRIGHTNESS" val="0"/>
  <p:tag name="KSO_WM_UNIT_LINE_FORE_SCHEMECOLOR_INDEX" val="5"/>
  <p:tag name="KSO_WM_UNIT_LINE_FILL_TYPE" val="2"/>
</p:tagLst>
</file>

<file path=ppt/tags/tag65.xml><?xml version="1.0" encoding="utf-8"?>
<p:tagLst xmlns:p="http://schemas.openxmlformats.org/presentationml/2006/main">
  <p:tag name="KSO_WM_BEAUTIFY_FLAG" val=""/>
</p:tagLst>
</file>

<file path=ppt/tags/tag66.xml><?xml version="1.0" encoding="utf-8"?>
<p:tagLst xmlns:p="http://schemas.openxmlformats.org/presentationml/2006/main">
  <p:tag name="KSO_WM_BEAUTIFY_FLAG" val="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9_1*i*1"/>
  <p:tag name="KSO_WM_TEMPLATE_CATEGORY" val="diagram"/>
  <p:tag name="KSO_WM_TEMPLATE_INDEX" val="20220059"/>
  <p:tag name="KSO_WM_UNIT_LAYERLEVEL" val="1"/>
  <p:tag name="KSO_WM_TAG_VERSION" val="1.0"/>
  <p:tag name="KSO_WM_BEAUTIFY_FLAG" val="#wm#"/>
  <p:tag name="KSO_WM_UNIT_TYPE" val="i"/>
  <p:tag name="KSO_WM_UNIT_INDEX" val="1"/>
  <p:tag name="KSO_WM_UNIT_BLOCK" val="0"/>
  <p:tag name="KSO_WM_UNIT_SM_LIMIT_TYPE" val="4"/>
  <p:tag name="KSO_WM_UNIT_DEC_AREA_ID" val="676342c3ba794cb88f6857f432bf3175"/>
  <p:tag name="KSO_WM_UNIT_DECORATE_INFO" val="{&quot;ReferentInfo&quot;:{&quot;Id&quot;:&quot;e98b3a31ebe84ee79486e9f4651df90b&quot;,&quot;X&quot;:{&quot;Pos&quot;:0},&quot;Y&quot;:{&quot;Pos&quot;:1}},&quot;DecorateInfoX&quot;:{&quot;Pos&quot;:2,&quot;IsAbs&quot;:true},&quot;DecorateInfoY&quot;:{&quot;Pos&quot;:1,&quot;IsAbs&quot;:true},&quot;DecorateInfoW&quot;:{&quot;IsAbs&quot;:true},&quot;DecorateInfoH&quot;:{&quot;IsAbs&quot;:false},&quot;whChangeMode&quot;:0}"/>
  <p:tag name="KSO_WM_UNIT_LINE_FORE_SCHEMECOLOR_INDEX_BRIGHTNESS" val="0"/>
  <p:tag name="KSO_WM_UNIT_LINE_FORE_SCHEMECOLOR_INDEX" val="5"/>
  <p:tag name="KSO_WM_UNIT_LINE_FILL_TYPE" val="2"/>
</p:tagLst>
</file>

<file path=ppt/tags/tag68.xml><?xml version="1.0" encoding="utf-8"?>
<p:tagLst xmlns:p="http://schemas.openxmlformats.org/presentationml/2006/main">
  <p:tag name="KSO_WM_BEAUTIFY_FLAG" val=""/>
</p:tagLst>
</file>

<file path=ppt/tags/tag69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custom20230913_7*a*1"/>
  <p:tag name="KSO_WM_TEMPLATE_CATEGORY" val="custom"/>
  <p:tag name="KSO_WM_TEMPLATE_INDEX" val="20230913"/>
  <p:tag name="KSO_WM_UNIT_LAYERLEVEL" val="1"/>
  <p:tag name="KSO_WM_TAG_VERSION" val="1.0"/>
  <p:tag name="KSO_WM_UNIT_ISCONTENTSTITLE" val="0"/>
  <p:tag name="KSO_WM_UNIT_ISNUMDGMTITLE" val="0"/>
  <p:tag name="KSO_WM_UNIT_PRESET_TEXT" val="添加章节标题"/>
  <p:tag name="KSO_WM_UNIT_NOCLEAR" val="0"/>
  <p:tag name="KSO_WM_UNIT_VALUE" val="14"/>
  <p:tag name="KSO_WM_UNIT_CONTENT_GROUP_TYPE" val="contentchip"/>
  <p:tag name="KSO_WM_UNIT_TYPE" val="a"/>
  <p:tag name="KSO_WM_UNIT_INDEX" val="1"/>
  <p:tag name="KSO_WM_UNIT_TEXT_FILL_FORE_SCHEMECOLOR_INDEX_BRIGHTNESS" val="-0.25"/>
  <p:tag name="KSO_WM_UNIT_TEXT_FILL_FORE_SCHEMECOLOR_INDEX" val="5"/>
  <p:tag name="KSO_WM_UNIT_TEXT_FILL_TYPE" val="1"/>
</p:tagLst>
</file>

<file path=ppt/tags/tag7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3*a*1"/>
  <p:tag name="KSO_WM_UNIT_LAYERLEVEL" val="1"/>
  <p:tag name="KSO_WM_TAG_VERSION" val="1.0"/>
  <p:tag name="KSO_WM_UNIT_ISCONTENTSTITLE" val="0"/>
  <p:tag name="KSO_WM_UNIT_ISNUMDGMTITLE" val="0"/>
  <p:tag name="KSO_WM_UNIT_PRESET_TEXT" val="添加章节标题"/>
  <p:tag name="KSO_WM_UNIT_NOCLEAR" val="0"/>
  <p:tag name="KSO_WM_UNIT_VALUE" val="14"/>
  <p:tag name="KSO_WM_UNIT_CONTENT_GROUP_TYPE" val="contentchip"/>
  <p:tag name="KSO_WM_UNIT_TYPE" val="a"/>
  <p:tag name="KSO_WM_UNIT_INDEX" val="1"/>
</p:tagLst>
</file>

<file path=ppt/tags/tag70.xml><?xml version="1.0" encoding="utf-8"?>
<p:tagLst xmlns:p="http://schemas.openxmlformats.org/presentationml/2006/main">
  <p:tag name="KSO_WM_SLIDE_ID" val="custom20230913_7"/>
  <p:tag name="KSO_WM_TEMPLATE_SUBCATEGORY" val="0"/>
  <p:tag name="KSO_WM_TEMPLATE_MASTER_TYPE" val="1"/>
  <p:tag name="KSO_WM_TEMPLATE_COLOR_TYPE" val="0"/>
  <p:tag name="KSO_WM_SLIDE_ITEM_CNT" val="0"/>
  <p:tag name="KSO_WM_SLIDE_INDEX" val="7"/>
  <p:tag name="KSO_WM_TAG_VERSION" val="1.0"/>
  <p:tag name="KSO_WM_BEAUTIFY_FLAG" val="#wm#"/>
  <p:tag name="KSO_WM_TEMPLATE_CATEGORY" val="custom"/>
  <p:tag name="KSO_WM_TEMPLATE_INDEX" val="20230913"/>
  <p:tag name="KSO_WM_SLIDE_LAYOUT_CNT" val="1_1"/>
  <p:tag name="KSO_WM_SLIDE_TYPE" val="sectionTitle"/>
  <p:tag name="KSO_WM_SLIDE_SUBTYPE" val="pureTxt"/>
  <p:tag name="KSO_WM_SLIDE_LAYOUT" val="a_e"/>
  <p:tag name="KSO_WM_SLIDE_CONTENT_AREA" val="{&quot;left&quot;:&quot;209.75&quot;,&quot;top&quot;:&quot;79.75&quot;,&quot;width&quot;:&quot;540.6&quot;,&quot;height&quot;:&quot;409.9&quot;}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9_1*i*1"/>
  <p:tag name="KSO_WM_TEMPLATE_CATEGORY" val="diagram"/>
  <p:tag name="KSO_WM_TEMPLATE_INDEX" val="20220059"/>
  <p:tag name="KSO_WM_UNIT_LAYERLEVEL" val="1"/>
  <p:tag name="KSO_WM_TAG_VERSION" val="1.0"/>
  <p:tag name="KSO_WM_BEAUTIFY_FLAG" val="#wm#"/>
  <p:tag name="KSO_WM_UNIT_TYPE" val="i"/>
  <p:tag name="KSO_WM_UNIT_INDEX" val="1"/>
  <p:tag name="KSO_WM_UNIT_BLOCK" val="0"/>
  <p:tag name="KSO_WM_UNIT_SM_LIMIT_TYPE" val="4"/>
  <p:tag name="KSO_WM_UNIT_DEC_AREA_ID" val="676342c3ba794cb88f6857f432bf3175"/>
  <p:tag name="KSO_WM_UNIT_DECORATE_INFO" val="{&quot;ReferentInfo&quot;:{&quot;Id&quot;:&quot;e98b3a31ebe84ee79486e9f4651df90b&quot;,&quot;X&quot;:{&quot;Pos&quot;:0},&quot;Y&quot;:{&quot;Pos&quot;:1}},&quot;DecorateInfoX&quot;:{&quot;Pos&quot;:2,&quot;IsAbs&quot;:true},&quot;DecorateInfoY&quot;:{&quot;Pos&quot;:1,&quot;IsAbs&quot;:true},&quot;DecorateInfoW&quot;:{&quot;IsAbs&quot;:true},&quot;DecorateInfoH&quot;:{&quot;IsAbs&quot;:false},&quot;whChangeMode&quot;:0}"/>
  <p:tag name="KSO_WM_UNIT_LINE_FORE_SCHEMECOLOR_INDEX_BRIGHTNESS" val="0"/>
  <p:tag name="KSO_WM_UNIT_LINE_FORE_SCHEMECOLOR_INDEX" val="5"/>
  <p:tag name="KSO_WM_UNIT_LINE_FILL_TYPE" val="2"/>
</p:tagLst>
</file>

<file path=ppt/tags/tag72.xml><?xml version="1.0" encoding="utf-8"?>
<p:tagLst xmlns:p="http://schemas.openxmlformats.org/presentationml/2006/main">
  <p:tag name="KSO_WM_BEAUTIFY_FLAG" val=""/>
</p:tagLst>
</file>

<file path=ppt/tags/tag73.xml><?xml version="1.0" encoding="utf-8"?>
<p:tagLst xmlns:p="http://schemas.openxmlformats.org/presentationml/2006/main">
  <p:tag name="KSO_WM_BEAUTIFY_FLAG" val="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9_1*i*1"/>
  <p:tag name="KSO_WM_TEMPLATE_CATEGORY" val="diagram"/>
  <p:tag name="KSO_WM_TEMPLATE_INDEX" val="20220059"/>
  <p:tag name="KSO_WM_UNIT_LAYERLEVEL" val="1"/>
  <p:tag name="KSO_WM_TAG_VERSION" val="1.0"/>
  <p:tag name="KSO_WM_BEAUTIFY_FLAG" val="#wm#"/>
  <p:tag name="KSO_WM_UNIT_TYPE" val="i"/>
  <p:tag name="KSO_WM_UNIT_INDEX" val="1"/>
  <p:tag name="KSO_WM_UNIT_BLOCK" val="0"/>
  <p:tag name="KSO_WM_UNIT_SM_LIMIT_TYPE" val="4"/>
  <p:tag name="KSO_WM_UNIT_DEC_AREA_ID" val="676342c3ba794cb88f6857f432bf3175"/>
  <p:tag name="KSO_WM_UNIT_DECORATE_INFO" val="{&quot;ReferentInfo&quot;:{&quot;Id&quot;:&quot;e98b3a31ebe84ee79486e9f4651df90b&quot;,&quot;X&quot;:{&quot;Pos&quot;:0},&quot;Y&quot;:{&quot;Pos&quot;:1}},&quot;DecorateInfoX&quot;:{&quot;Pos&quot;:2,&quot;IsAbs&quot;:true},&quot;DecorateInfoY&quot;:{&quot;Pos&quot;:1,&quot;IsAbs&quot;:true},&quot;DecorateInfoW&quot;:{&quot;IsAbs&quot;:true},&quot;DecorateInfoH&quot;:{&quot;IsAbs&quot;:false},&quot;whChangeMode&quot;:0}"/>
  <p:tag name="KSO_WM_UNIT_LINE_FORE_SCHEMECOLOR_INDEX_BRIGHTNESS" val="0"/>
  <p:tag name="KSO_WM_UNIT_LINE_FORE_SCHEMECOLOR_INDEX" val="5"/>
  <p:tag name="KSO_WM_UNIT_LINE_FILL_TYPE" val="2"/>
</p:tagLst>
</file>

<file path=ppt/tags/tag75.xml><?xml version="1.0" encoding="utf-8"?>
<p:tagLst xmlns:p="http://schemas.openxmlformats.org/presentationml/2006/main">
  <p:tag name="KSO_WM_BEAUTIFY_FLAG" val=""/>
</p:tagLst>
</file>

<file path=ppt/tags/tag76.xml><?xml version="1.0" encoding="utf-8"?>
<p:tagLst xmlns:p="http://schemas.openxmlformats.org/presentationml/2006/main">
  <p:tag name="KSO_WM_BEAUTIFY_FLAG" val=""/>
</p:tagLst>
</file>

<file path=ppt/tags/tag77.xml><?xml version="1.0" encoding="utf-8"?>
<p:tagLst xmlns:p="http://schemas.openxmlformats.org/presentationml/2006/main">
  <p:tag name="HASNOTE" val="true"/>
  <p:tag name="NOTESHAPEID" val="4"/>
  <p:tag name="KSO_WM_UNIT_TEXTBOXSTYLE_SHAPETYPE" val="0"/>
  <p:tag name="KSO_WM_UNIT_TEXTBOXSTYLE_TEMPLATETYPE" val="0"/>
  <p:tag name="KSO_WM_UNIT_ISCONTENTSTITLE" val="0"/>
  <p:tag name="KSO_WM_UNIT_PRESET_TEXT" val="WPS极墨简约斜条标题"/>
  <p:tag name="KSO_WM_UNIT_NOCLEAR" val="1"/>
  <p:tag name="KSO_WM_UNIT_VALUE" val="14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0_319*a*1"/>
  <p:tag name="KSO_WM_TEMPLATE_CATEGORY" val="mixed"/>
  <p:tag name="KSO_WM_TEMPLATE_INDEX" val="20201880"/>
  <p:tag name="KSO_WM_UNIT_LAYERLEVEL" val="1"/>
  <p:tag name="KSO_WM_TAG_VERSION" val="1.0"/>
  <p:tag name="KSO_WM_BEAUTIFY_FLAG" val="#wm#"/>
  <p:tag name="KSO_WM_UNIT_TEXTBOXSTYLE_GUID" val="{96628b0e-3f8c-4da2-9133-1cfc19d82e86}"/>
  <p:tag name="KSO_WM_UNIT_TEXTBOXSTYLE_TEMPLATEID" val="3134003"/>
  <p:tag name="KSO_WM_UNIT_TEXTBOXSTYLE_TYPE" val="4"/>
</p:tagLst>
</file>

<file path=ppt/tags/tag78.xml><?xml version="1.0" encoding="utf-8"?>
<p:tagLst xmlns:p="http://schemas.openxmlformats.org/presentationml/2006/main">
  <p:tag name="KSO_WM_TEMPLATE_THUMBS_INDEX" val="1、2、3、6、8、10、11、12、15"/>
  <p:tag name="KSO_WM_SLIDE_ID" val="custom20187308_1"/>
  <p:tag name="KSO_WM_TEMPLATE_SUBCATEGORY" val="0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SLIDE_MODEL_TYPE" val="cover"/>
</p:tagLst>
</file>

<file path=ppt/tags/tag79.xml><?xml version="1.0" encoding="utf-8"?>
<p:tagLst xmlns:p="http://schemas.openxmlformats.org/presentationml/2006/main">
  <p:tag name="ISPRING_RESOURCE_PATHS_HASH_PRESENTER" val="1cfe325ac88af4cb1e315171a86c19382325f4f"/>
  <p:tag name="COMMONDATA" val="eyJoZGlkIjoiYTc2ZGZiNzZiNDVlOGViOWVmM2JhOTY0NGJkNjUyYzgifQ=="/>
  <p:tag name="KSO_WPP_MARK_KEY" val="19b2fd34-45a7-476c-8a2a-ffbc41470142"/>
</p:tagLst>
</file>

<file path=ppt/tags/tag8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  <p:tag name="KSO_WM_BEAUTIFY_FLAG" val="#wm#"/>
  <p:tag name="KSO_WM_UNIT_HIGHLIGHT" val="0"/>
  <p:tag name="KSO_WM_UNIT_COMPATIBLE" val="1"/>
  <p:tag name="KSO_WM_UNIT_DIAGRAM_ISNUMVISUAL" val="0"/>
  <p:tag name="KSO_WM_UNIT_DIAGRAM_ISREFERUNIT" val="0"/>
  <p:tag name="KSO_WM_UNIT_ID" val="_3*e*1"/>
  <p:tag name="KSO_WM_UNIT_LAYERLEVEL" val="1"/>
  <p:tag name="KSO_WM_TAG_VERSION" val="1.0"/>
  <p:tag name="KSO_WM_UNIT_PRESET_TEXT" val="01"/>
  <p:tag name="KSO_WM_UNIT_NOCLEAR" val="0"/>
  <p:tag name="KSO_WM_UNIT_VALUE" val="4"/>
  <p:tag name="KSO_WM_UNIT_CONTENT_GROUP_TYPE" val="contentchip"/>
  <p:tag name="KSO_WM_UNIT_TYPE" val="e"/>
  <p:tag name="KSO_WM_UNIT_INDEX" val="1"/>
</p:tagLst>
</file>

<file path=ppt/tags/tag9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3*i*7"/>
  <p:tag name="KSO_WM_UNIT_LAYERLEVEL" val="1"/>
  <p:tag name="KSO_WM_TAG_VERSION" val="1.0"/>
  <p:tag name="KSO_WM_UNIT_TYPE" val="i"/>
  <p:tag name="KSO_WM_UNIT_INDEX" val="7"/>
</p:tagLst>
</file>

<file path=ppt/theme/theme1.xml><?xml version="1.0" encoding="utf-8"?>
<a:theme xmlns:a="http://schemas.openxmlformats.org/drawingml/2006/main" name="Office 主题">
  <a:themeElements>
    <a:clrScheme name="自定义 22">
      <a:dk1>
        <a:srgbClr val="1F1F1F"/>
      </a:dk1>
      <a:lt1>
        <a:srgbClr val="FFFFFF"/>
      </a:lt1>
      <a:dk2>
        <a:srgbClr val="7F7F7F"/>
      </a:dk2>
      <a:lt2>
        <a:srgbClr val="D8D8D8"/>
      </a:lt2>
      <a:accent1>
        <a:srgbClr val="AD1818"/>
      </a:accent1>
      <a:accent2>
        <a:srgbClr val="6C6C6C"/>
      </a:accent2>
      <a:accent3>
        <a:srgbClr val="589AD6"/>
      </a:accent3>
      <a:accent4>
        <a:srgbClr val="EA6E22"/>
      </a:accent4>
      <a:accent5>
        <a:srgbClr val="7F7F7F"/>
      </a:accent5>
      <a:accent6>
        <a:srgbClr val="B75011"/>
      </a:accent6>
      <a:hlink>
        <a:srgbClr val="AD1818"/>
      </a:hlink>
      <a:folHlink>
        <a:srgbClr val="7F6000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1620</Words>
  <Application>WPS 演示</Application>
  <PresentationFormat>自定义</PresentationFormat>
  <Paragraphs>168</Paragraphs>
  <Slides>32</Slides>
  <Notes>20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49" baseType="lpstr">
      <vt:lpstr>Arial</vt:lpstr>
      <vt:lpstr>宋体</vt:lpstr>
      <vt:lpstr>Wingdings</vt:lpstr>
      <vt:lpstr>微软雅黑</vt:lpstr>
      <vt:lpstr>Arial Unicode MS</vt:lpstr>
      <vt:lpstr>仿宋</vt:lpstr>
      <vt:lpstr>Wingdings</vt:lpstr>
      <vt:lpstr>字魂35号-经典雅黑</vt:lpstr>
      <vt:lpstr>黑体</vt:lpstr>
      <vt:lpstr>楷体</vt:lpstr>
      <vt:lpstr>Times New Roman</vt:lpstr>
      <vt:lpstr>Calibri</vt:lpstr>
      <vt:lpstr>Arial Unicode MS</vt:lpstr>
      <vt:lpstr>华文黑体</vt:lpstr>
      <vt:lpstr>Calibri Light</vt:lpstr>
      <vt:lpstr>Segoe UI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大扫帚的使用</vt:lpstr>
      <vt:lpstr> 具体步骤  </vt:lpstr>
      <vt:lpstr> 具体步骤</vt:lpstr>
      <vt:lpstr> （短袖的叠法）具体步骤  </vt:lpstr>
      <vt:lpstr> （短袖的叠法）具体步骤  </vt:lpstr>
      <vt:lpstr> （短袖的叠法）具体步骤  </vt:lpstr>
      <vt:lpstr> （毛衣的叠法）具体步骤  </vt:lpstr>
      <vt:lpstr> （毛衣的叠法）具体步骤  </vt:lpstr>
      <vt:lpstr>铁锨的使用</vt:lpstr>
      <vt:lpstr> 具体步骤</vt:lpstr>
      <vt:lpstr> 具体步骤</vt:lpstr>
      <vt:lpstr> 具体步骤</vt:lpstr>
      <vt:lpstr> 具体步骤</vt:lpstr>
      <vt:lpstr>种 菜</vt:lpstr>
      <vt:lpstr> 具体步骤</vt:lpstr>
      <vt:lpstr> 具体步骤</vt:lpstr>
      <vt:lpstr>篱笆剪的使用</vt:lpstr>
      <vt:lpstr> 具体步骤</vt:lpstr>
      <vt:lpstr> 具体步骤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86138</cp:lastModifiedBy>
  <cp:revision>20</cp:revision>
  <dcterms:created xsi:type="dcterms:W3CDTF">2014-10-29T09:18:00Z</dcterms:created>
  <dcterms:modified xsi:type="dcterms:W3CDTF">2023-10-21T09:37:00Z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00B6C3F5F5E84733A427CEFD67199289_12</vt:lpwstr>
  </property>
  <property fmtid="{D5CDD505-2E9C-101B-9397-08002B2CF9AE}" pid="3" name="KSOProductBuildVer">
    <vt:lpwstr>2052-11.1.0.14309</vt:lpwstr>
  </property>
</Properties>
</file>